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61" r:id="rId4"/>
    <p:sldId id="259" r:id="rId5"/>
    <p:sldId id="258" r:id="rId6"/>
    <p:sldId id="262" r:id="rId7"/>
    <p:sldId id="260"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F5FF"/>
    <a:srgbClr val="F3FC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03" d="100"/>
          <a:sy n="103" d="100"/>
        </p:scale>
        <p:origin x="114"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6" Type="http://schemas.openxmlformats.org/officeDocument/2006/relationships/image" Target="../media/image18.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6" Type="http://schemas.openxmlformats.org/officeDocument/2006/relationships/image" Target="../media/image18.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8730D9-5E2B-4769-A648-ADB77BAF634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262DDE3-4386-48E3-800F-0E065751E72D}">
      <dgm:prSet/>
      <dgm:spPr/>
      <dgm:t>
        <a:bodyPr/>
        <a:lstStyle/>
        <a:p>
          <a:pPr>
            <a:lnSpc>
              <a:spcPct val="100000"/>
            </a:lnSpc>
          </a:pPr>
          <a:r>
            <a:rPr lang="en-IE"/>
            <a:t>Introduction</a:t>
          </a:r>
          <a:endParaRPr lang="en-US" dirty="0"/>
        </a:p>
      </dgm:t>
    </dgm:pt>
    <dgm:pt modelId="{A50746D0-6610-43E1-8170-659DB12369F4}" type="parTrans" cxnId="{0029ED2B-6667-44F9-8663-21ECE12FB964}">
      <dgm:prSet/>
      <dgm:spPr/>
      <dgm:t>
        <a:bodyPr/>
        <a:lstStyle/>
        <a:p>
          <a:endParaRPr lang="en-US"/>
        </a:p>
      </dgm:t>
    </dgm:pt>
    <dgm:pt modelId="{CCDAD745-6DB4-4743-9652-4DCD35093A8F}" type="sibTrans" cxnId="{0029ED2B-6667-44F9-8663-21ECE12FB964}">
      <dgm:prSet/>
      <dgm:spPr/>
      <dgm:t>
        <a:bodyPr/>
        <a:lstStyle/>
        <a:p>
          <a:pPr>
            <a:lnSpc>
              <a:spcPct val="100000"/>
            </a:lnSpc>
          </a:pPr>
          <a:endParaRPr lang="en-US"/>
        </a:p>
      </dgm:t>
    </dgm:pt>
    <dgm:pt modelId="{6961EB87-C492-4557-A1EC-B1D0F0783E75}">
      <dgm:prSet/>
      <dgm:spPr/>
      <dgm:t>
        <a:bodyPr/>
        <a:lstStyle/>
        <a:p>
          <a:pPr>
            <a:lnSpc>
              <a:spcPct val="100000"/>
            </a:lnSpc>
          </a:pPr>
          <a:r>
            <a:rPr lang="en-IE"/>
            <a:t>Geography and Statistics</a:t>
          </a:r>
          <a:endParaRPr lang="en-US"/>
        </a:p>
      </dgm:t>
    </dgm:pt>
    <dgm:pt modelId="{2409FEE2-D0B7-4EE7-A502-95560D541192}" type="parTrans" cxnId="{9B20B1F5-85F0-408E-AC6E-527E0E7EBAFB}">
      <dgm:prSet/>
      <dgm:spPr/>
      <dgm:t>
        <a:bodyPr/>
        <a:lstStyle/>
        <a:p>
          <a:endParaRPr lang="en-US"/>
        </a:p>
      </dgm:t>
    </dgm:pt>
    <dgm:pt modelId="{69DF8A08-B510-4E26-A606-90C899B6852A}" type="sibTrans" cxnId="{9B20B1F5-85F0-408E-AC6E-527E0E7EBAFB}">
      <dgm:prSet/>
      <dgm:spPr/>
      <dgm:t>
        <a:bodyPr/>
        <a:lstStyle/>
        <a:p>
          <a:pPr>
            <a:lnSpc>
              <a:spcPct val="100000"/>
            </a:lnSpc>
          </a:pPr>
          <a:endParaRPr lang="en-US"/>
        </a:p>
      </dgm:t>
    </dgm:pt>
    <dgm:pt modelId="{5AFDFAB1-986C-4A9F-A9AB-A4A1111AFA6D}">
      <dgm:prSet/>
      <dgm:spPr/>
      <dgm:t>
        <a:bodyPr/>
        <a:lstStyle/>
        <a:p>
          <a:pPr>
            <a:lnSpc>
              <a:spcPct val="100000"/>
            </a:lnSpc>
          </a:pPr>
          <a:r>
            <a:rPr lang="en-IE"/>
            <a:t>Culture and people</a:t>
          </a:r>
          <a:endParaRPr lang="en-US"/>
        </a:p>
      </dgm:t>
    </dgm:pt>
    <dgm:pt modelId="{ABE3EE69-6E5B-4301-8882-57043ADA6E7F}" type="parTrans" cxnId="{014BF01D-4A31-468F-ABEB-6159ACCF4DE5}">
      <dgm:prSet/>
      <dgm:spPr/>
      <dgm:t>
        <a:bodyPr/>
        <a:lstStyle/>
        <a:p>
          <a:endParaRPr lang="en-US"/>
        </a:p>
      </dgm:t>
    </dgm:pt>
    <dgm:pt modelId="{BC7DD020-7673-4F1D-9FA1-E943665B825A}" type="sibTrans" cxnId="{014BF01D-4A31-468F-ABEB-6159ACCF4DE5}">
      <dgm:prSet/>
      <dgm:spPr/>
      <dgm:t>
        <a:bodyPr/>
        <a:lstStyle/>
        <a:p>
          <a:pPr>
            <a:lnSpc>
              <a:spcPct val="100000"/>
            </a:lnSpc>
          </a:pPr>
          <a:endParaRPr lang="en-US"/>
        </a:p>
      </dgm:t>
    </dgm:pt>
    <dgm:pt modelId="{D8BE141D-8D34-4C7A-91C2-8C68D00C83C6}">
      <dgm:prSet/>
      <dgm:spPr/>
      <dgm:t>
        <a:bodyPr/>
        <a:lstStyle/>
        <a:p>
          <a:pPr>
            <a:lnSpc>
              <a:spcPct val="100000"/>
            </a:lnSpc>
          </a:pPr>
          <a:r>
            <a:rPr lang="en-IE"/>
            <a:t>Nature</a:t>
          </a:r>
          <a:endParaRPr lang="en-US"/>
        </a:p>
      </dgm:t>
    </dgm:pt>
    <dgm:pt modelId="{0BFE8BEB-FC7F-48DA-9007-10745B61293D}" type="parTrans" cxnId="{B497E388-375F-4C6C-95E7-F69711DE9745}">
      <dgm:prSet/>
      <dgm:spPr/>
      <dgm:t>
        <a:bodyPr/>
        <a:lstStyle/>
        <a:p>
          <a:endParaRPr lang="en-US"/>
        </a:p>
      </dgm:t>
    </dgm:pt>
    <dgm:pt modelId="{CCABD6A9-575C-423C-A306-3F127CD917E6}" type="sibTrans" cxnId="{B497E388-375F-4C6C-95E7-F69711DE9745}">
      <dgm:prSet/>
      <dgm:spPr/>
      <dgm:t>
        <a:bodyPr/>
        <a:lstStyle/>
        <a:p>
          <a:pPr>
            <a:lnSpc>
              <a:spcPct val="100000"/>
            </a:lnSpc>
          </a:pPr>
          <a:endParaRPr lang="en-US"/>
        </a:p>
      </dgm:t>
    </dgm:pt>
    <dgm:pt modelId="{855EDED6-B8DA-40AB-9926-571010C93FF2}">
      <dgm:prSet/>
      <dgm:spPr/>
      <dgm:t>
        <a:bodyPr/>
        <a:lstStyle/>
        <a:p>
          <a:pPr>
            <a:lnSpc>
              <a:spcPct val="100000"/>
            </a:lnSpc>
          </a:pPr>
          <a:r>
            <a:rPr lang="en-IE"/>
            <a:t>Food</a:t>
          </a:r>
          <a:endParaRPr lang="en-US" dirty="0"/>
        </a:p>
      </dgm:t>
    </dgm:pt>
    <dgm:pt modelId="{6BC2CA72-A0F1-43A3-AA70-1590C9B06FDB}" type="parTrans" cxnId="{6F83F553-D995-4180-B74A-73A3AF2B2486}">
      <dgm:prSet/>
      <dgm:spPr/>
      <dgm:t>
        <a:bodyPr/>
        <a:lstStyle/>
        <a:p>
          <a:endParaRPr lang="en-US"/>
        </a:p>
      </dgm:t>
    </dgm:pt>
    <dgm:pt modelId="{A0826D7E-D702-44B1-A8F4-B3CDF0687202}" type="sibTrans" cxnId="{6F83F553-D995-4180-B74A-73A3AF2B2486}">
      <dgm:prSet/>
      <dgm:spPr/>
      <dgm:t>
        <a:bodyPr/>
        <a:lstStyle/>
        <a:p>
          <a:pPr>
            <a:lnSpc>
              <a:spcPct val="100000"/>
            </a:lnSpc>
          </a:pPr>
          <a:endParaRPr lang="en-US"/>
        </a:p>
      </dgm:t>
    </dgm:pt>
    <dgm:pt modelId="{E17B5441-ECB4-422A-BEF0-026626AE9B4B}">
      <dgm:prSet/>
      <dgm:spPr/>
      <dgm:t>
        <a:bodyPr/>
        <a:lstStyle/>
        <a:p>
          <a:pPr>
            <a:lnSpc>
              <a:spcPct val="100000"/>
            </a:lnSpc>
          </a:pPr>
          <a:r>
            <a:rPr lang="en-IE"/>
            <a:t>Famous landmarks</a:t>
          </a:r>
          <a:endParaRPr lang="en-IE" dirty="0"/>
        </a:p>
      </dgm:t>
    </dgm:pt>
    <dgm:pt modelId="{DD86B641-5512-47E4-B112-B4B58E600447}" type="parTrans" cxnId="{D9E7BA9D-85C0-45E3-B803-E8A1AAB56B43}">
      <dgm:prSet/>
      <dgm:spPr/>
      <dgm:t>
        <a:bodyPr/>
        <a:lstStyle/>
        <a:p>
          <a:endParaRPr lang="en-US"/>
        </a:p>
      </dgm:t>
    </dgm:pt>
    <dgm:pt modelId="{253F40EE-C268-4324-B679-7973AB00A83B}" type="sibTrans" cxnId="{D9E7BA9D-85C0-45E3-B803-E8A1AAB56B43}">
      <dgm:prSet/>
      <dgm:spPr/>
      <dgm:t>
        <a:bodyPr/>
        <a:lstStyle/>
        <a:p>
          <a:pPr>
            <a:lnSpc>
              <a:spcPct val="100000"/>
            </a:lnSpc>
          </a:pPr>
          <a:endParaRPr lang="en-US"/>
        </a:p>
      </dgm:t>
    </dgm:pt>
    <dgm:pt modelId="{9B5E8581-03E7-4CF8-AFA6-62EACA257B41}">
      <dgm:prSet/>
      <dgm:spPr/>
      <dgm:t>
        <a:bodyPr/>
        <a:lstStyle/>
        <a:p>
          <a:pPr>
            <a:lnSpc>
              <a:spcPct val="100000"/>
            </a:lnSpc>
          </a:pPr>
          <a:r>
            <a:rPr lang="en-IE"/>
            <a:t>Fashion</a:t>
          </a:r>
          <a:endParaRPr lang="en-US" dirty="0"/>
        </a:p>
      </dgm:t>
    </dgm:pt>
    <dgm:pt modelId="{736D154C-5CF8-443A-83C3-A53DAAB6FFA6}" type="parTrans" cxnId="{BEC4F713-BF1E-4BC1-9123-B810317566CD}">
      <dgm:prSet/>
      <dgm:spPr/>
      <dgm:t>
        <a:bodyPr/>
        <a:lstStyle/>
        <a:p>
          <a:endParaRPr lang="en-US"/>
        </a:p>
      </dgm:t>
    </dgm:pt>
    <dgm:pt modelId="{A01B4993-34BA-493A-B684-59BA8E323CCE}" type="sibTrans" cxnId="{BEC4F713-BF1E-4BC1-9123-B810317566CD}">
      <dgm:prSet/>
      <dgm:spPr/>
      <dgm:t>
        <a:bodyPr/>
        <a:lstStyle/>
        <a:p>
          <a:pPr>
            <a:lnSpc>
              <a:spcPct val="100000"/>
            </a:lnSpc>
          </a:pPr>
          <a:endParaRPr lang="en-US"/>
        </a:p>
      </dgm:t>
    </dgm:pt>
    <dgm:pt modelId="{26DFDD78-783B-4919-8780-0D3926D2377B}">
      <dgm:prSet/>
      <dgm:spPr/>
      <dgm:t>
        <a:bodyPr/>
        <a:lstStyle/>
        <a:p>
          <a:pPr>
            <a:lnSpc>
              <a:spcPct val="100000"/>
            </a:lnSpc>
          </a:pPr>
          <a:endParaRPr lang="en-US" dirty="0"/>
        </a:p>
      </dgm:t>
    </dgm:pt>
    <dgm:pt modelId="{203E3434-D24E-458A-B7F9-252B160A8303}" type="parTrans" cxnId="{63AC0231-B8A9-4D94-9EBB-42C0C98389D2}">
      <dgm:prSet/>
      <dgm:spPr/>
      <dgm:t>
        <a:bodyPr/>
        <a:lstStyle/>
        <a:p>
          <a:endParaRPr lang="en-US"/>
        </a:p>
      </dgm:t>
    </dgm:pt>
    <dgm:pt modelId="{EA6FBD12-AC34-4289-80C4-5D690FCEF497}" type="sibTrans" cxnId="{63AC0231-B8A9-4D94-9EBB-42C0C98389D2}">
      <dgm:prSet/>
      <dgm:spPr/>
      <dgm:t>
        <a:bodyPr/>
        <a:lstStyle/>
        <a:p>
          <a:endParaRPr lang="en-US"/>
        </a:p>
      </dgm:t>
    </dgm:pt>
    <dgm:pt modelId="{4419E62A-E73A-4CF8-9E13-14B874C68714}" type="pres">
      <dgm:prSet presAssocID="{668730D9-5E2B-4769-A648-ADB77BAF634E}" presName="root" presStyleCnt="0">
        <dgm:presLayoutVars>
          <dgm:dir/>
          <dgm:resizeHandles val="exact"/>
        </dgm:presLayoutVars>
      </dgm:prSet>
      <dgm:spPr/>
    </dgm:pt>
    <dgm:pt modelId="{21A2F71B-AE99-4F9E-90EB-A099C7B1A0F1}" type="pres">
      <dgm:prSet presAssocID="{8262DDE3-4386-48E3-800F-0E065751E72D}" presName="compNode" presStyleCnt="0"/>
      <dgm:spPr/>
    </dgm:pt>
    <dgm:pt modelId="{EE7D9B87-DF7E-41B0-B8E7-C783CABAD019}" type="pres">
      <dgm:prSet presAssocID="{8262DDE3-4386-48E3-800F-0E065751E72D}" presName="bgRect" presStyleLbl="bgShp" presStyleIdx="0" presStyleCnt="8" custLinFactNeighborX="32" custLinFactNeighborY="5447"/>
      <dgm:spPr/>
    </dgm:pt>
    <dgm:pt modelId="{F494E43C-A51F-4CB1-888A-8B8ADE86FE04}" type="pres">
      <dgm:prSet presAssocID="{8262DDE3-4386-48E3-800F-0E065751E72D}"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eacher"/>
        </a:ext>
      </dgm:extLst>
    </dgm:pt>
    <dgm:pt modelId="{1B0938EC-CC91-4081-A2F2-AED64228CE82}" type="pres">
      <dgm:prSet presAssocID="{8262DDE3-4386-48E3-800F-0E065751E72D}" presName="spaceRect" presStyleCnt="0"/>
      <dgm:spPr/>
    </dgm:pt>
    <dgm:pt modelId="{BA389AFF-4677-4AB2-94EF-EEEEE4D6F4AF}" type="pres">
      <dgm:prSet presAssocID="{8262DDE3-4386-48E3-800F-0E065751E72D}" presName="parTx" presStyleLbl="revTx" presStyleIdx="0" presStyleCnt="8">
        <dgm:presLayoutVars>
          <dgm:chMax val="0"/>
          <dgm:chPref val="0"/>
        </dgm:presLayoutVars>
      </dgm:prSet>
      <dgm:spPr/>
    </dgm:pt>
    <dgm:pt modelId="{2F7C9849-820A-459A-B2D2-39142AD0232D}" type="pres">
      <dgm:prSet presAssocID="{CCDAD745-6DB4-4743-9652-4DCD35093A8F}" presName="sibTrans" presStyleCnt="0"/>
      <dgm:spPr/>
    </dgm:pt>
    <dgm:pt modelId="{FA02EA69-57A2-4414-8FFE-AF14D94B24D3}" type="pres">
      <dgm:prSet presAssocID="{6961EB87-C492-4557-A1EC-B1D0F0783E75}" presName="compNode" presStyleCnt="0"/>
      <dgm:spPr/>
    </dgm:pt>
    <dgm:pt modelId="{0A3BD433-D873-48FB-B19F-0007A793361A}" type="pres">
      <dgm:prSet presAssocID="{6961EB87-C492-4557-A1EC-B1D0F0783E75}" presName="bgRect" presStyleLbl="bgShp" presStyleIdx="1" presStyleCnt="8"/>
      <dgm:spPr/>
    </dgm:pt>
    <dgm:pt modelId="{27389A36-6A1B-4781-8B1E-E2EC9C0CA5D7}" type="pres">
      <dgm:prSet presAssocID="{6961EB87-C492-4557-A1EC-B1D0F0783E75}"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r chart"/>
        </a:ext>
      </dgm:extLst>
    </dgm:pt>
    <dgm:pt modelId="{4F32B86E-E44A-45FF-A7E8-3EBC17F9F5CF}" type="pres">
      <dgm:prSet presAssocID="{6961EB87-C492-4557-A1EC-B1D0F0783E75}" presName="spaceRect" presStyleCnt="0"/>
      <dgm:spPr/>
    </dgm:pt>
    <dgm:pt modelId="{41877E55-4AEB-4C49-8B7B-621BD3D99774}" type="pres">
      <dgm:prSet presAssocID="{6961EB87-C492-4557-A1EC-B1D0F0783E75}" presName="parTx" presStyleLbl="revTx" presStyleIdx="1" presStyleCnt="8">
        <dgm:presLayoutVars>
          <dgm:chMax val="0"/>
          <dgm:chPref val="0"/>
        </dgm:presLayoutVars>
      </dgm:prSet>
      <dgm:spPr/>
    </dgm:pt>
    <dgm:pt modelId="{07509F4A-782E-4816-9F55-91295AFD4A2E}" type="pres">
      <dgm:prSet presAssocID="{69DF8A08-B510-4E26-A606-90C899B6852A}" presName="sibTrans" presStyleCnt="0"/>
      <dgm:spPr/>
    </dgm:pt>
    <dgm:pt modelId="{903E3190-42A2-4880-ADD6-244E000360B7}" type="pres">
      <dgm:prSet presAssocID="{5AFDFAB1-986C-4A9F-A9AB-A4A1111AFA6D}" presName="compNode" presStyleCnt="0"/>
      <dgm:spPr/>
    </dgm:pt>
    <dgm:pt modelId="{22E30BCC-6211-4F23-BDA3-7B38695AADA5}" type="pres">
      <dgm:prSet presAssocID="{5AFDFAB1-986C-4A9F-A9AB-A4A1111AFA6D}" presName="bgRect" presStyleLbl="bgShp" presStyleIdx="2" presStyleCnt="8"/>
      <dgm:spPr/>
    </dgm:pt>
    <dgm:pt modelId="{979D5494-AB01-421B-8926-253E9BFF2003}" type="pres">
      <dgm:prSet presAssocID="{5AFDFAB1-986C-4A9F-A9AB-A4A1111AFA6D}"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a:ext>
      </dgm:extLst>
    </dgm:pt>
    <dgm:pt modelId="{B735E19C-71D0-46C6-98A0-CC1B709DAD5F}" type="pres">
      <dgm:prSet presAssocID="{5AFDFAB1-986C-4A9F-A9AB-A4A1111AFA6D}" presName="spaceRect" presStyleCnt="0"/>
      <dgm:spPr/>
    </dgm:pt>
    <dgm:pt modelId="{BCB74671-0A6B-4E80-A123-DABA1B265820}" type="pres">
      <dgm:prSet presAssocID="{5AFDFAB1-986C-4A9F-A9AB-A4A1111AFA6D}" presName="parTx" presStyleLbl="revTx" presStyleIdx="2" presStyleCnt="8">
        <dgm:presLayoutVars>
          <dgm:chMax val="0"/>
          <dgm:chPref val="0"/>
        </dgm:presLayoutVars>
      </dgm:prSet>
      <dgm:spPr/>
    </dgm:pt>
    <dgm:pt modelId="{6A923D83-7513-490F-9C33-BA9840C2581C}" type="pres">
      <dgm:prSet presAssocID="{BC7DD020-7673-4F1D-9FA1-E943665B825A}" presName="sibTrans" presStyleCnt="0"/>
      <dgm:spPr/>
    </dgm:pt>
    <dgm:pt modelId="{D49ADEA1-EAAB-467D-AEE9-9D9E84B01434}" type="pres">
      <dgm:prSet presAssocID="{D8BE141D-8D34-4C7A-91C2-8C68D00C83C6}" presName="compNode" presStyleCnt="0"/>
      <dgm:spPr/>
    </dgm:pt>
    <dgm:pt modelId="{16A43415-1FA7-4150-A247-03F2A4805E50}" type="pres">
      <dgm:prSet presAssocID="{D8BE141D-8D34-4C7A-91C2-8C68D00C83C6}" presName="bgRect" presStyleLbl="bgShp" presStyleIdx="3" presStyleCnt="8"/>
      <dgm:spPr/>
    </dgm:pt>
    <dgm:pt modelId="{61A87323-AF5A-4C43-BC71-A26F6363DDC2}" type="pres">
      <dgm:prSet presAssocID="{D8BE141D-8D34-4C7A-91C2-8C68D00C83C6}"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lower without Stem"/>
        </a:ext>
      </dgm:extLst>
    </dgm:pt>
    <dgm:pt modelId="{5ACF8A95-223D-421A-B7CA-66C046C01D37}" type="pres">
      <dgm:prSet presAssocID="{D8BE141D-8D34-4C7A-91C2-8C68D00C83C6}" presName="spaceRect" presStyleCnt="0"/>
      <dgm:spPr/>
    </dgm:pt>
    <dgm:pt modelId="{025D969F-F262-4C4A-9A01-9BFA492857D6}" type="pres">
      <dgm:prSet presAssocID="{D8BE141D-8D34-4C7A-91C2-8C68D00C83C6}" presName="parTx" presStyleLbl="revTx" presStyleIdx="3" presStyleCnt="8">
        <dgm:presLayoutVars>
          <dgm:chMax val="0"/>
          <dgm:chPref val="0"/>
        </dgm:presLayoutVars>
      </dgm:prSet>
      <dgm:spPr/>
    </dgm:pt>
    <dgm:pt modelId="{8BA9DC16-8C11-4D22-AC75-DC50C2A20BE4}" type="pres">
      <dgm:prSet presAssocID="{CCABD6A9-575C-423C-A306-3F127CD917E6}" presName="sibTrans" presStyleCnt="0"/>
      <dgm:spPr/>
    </dgm:pt>
    <dgm:pt modelId="{93B4022A-5EA5-457B-A6E3-8C9450BEB6ED}" type="pres">
      <dgm:prSet presAssocID="{855EDED6-B8DA-40AB-9926-571010C93FF2}" presName="compNode" presStyleCnt="0"/>
      <dgm:spPr/>
    </dgm:pt>
    <dgm:pt modelId="{CE4763DB-BCA1-4C4D-A5F3-D0CE23028031}" type="pres">
      <dgm:prSet presAssocID="{855EDED6-B8DA-40AB-9926-571010C93FF2}" presName="bgRect" presStyleLbl="bgShp" presStyleIdx="4" presStyleCnt="8"/>
      <dgm:spPr/>
    </dgm:pt>
    <dgm:pt modelId="{FD1E4CFF-C316-438D-A8A2-387E4D3880EC}" type="pres">
      <dgm:prSet presAssocID="{855EDED6-B8DA-40AB-9926-571010C93FF2}"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Fork and knife"/>
        </a:ext>
      </dgm:extLst>
    </dgm:pt>
    <dgm:pt modelId="{0A787B92-CC01-44EB-B5AE-B6D7AAF79CF3}" type="pres">
      <dgm:prSet presAssocID="{855EDED6-B8DA-40AB-9926-571010C93FF2}" presName="spaceRect" presStyleCnt="0"/>
      <dgm:spPr/>
    </dgm:pt>
    <dgm:pt modelId="{53905506-ABAD-46BB-9E06-DF96587ECEE3}" type="pres">
      <dgm:prSet presAssocID="{855EDED6-B8DA-40AB-9926-571010C93FF2}" presName="parTx" presStyleLbl="revTx" presStyleIdx="4" presStyleCnt="8">
        <dgm:presLayoutVars>
          <dgm:chMax val="0"/>
          <dgm:chPref val="0"/>
        </dgm:presLayoutVars>
      </dgm:prSet>
      <dgm:spPr/>
    </dgm:pt>
    <dgm:pt modelId="{C5C439FC-0941-4A96-90DC-A79BAF5691AC}" type="pres">
      <dgm:prSet presAssocID="{A0826D7E-D702-44B1-A8F4-B3CDF0687202}" presName="sibTrans" presStyleCnt="0"/>
      <dgm:spPr/>
    </dgm:pt>
    <dgm:pt modelId="{FE2B3E3F-E0D7-46F4-9DB4-EB622DAD54E5}" type="pres">
      <dgm:prSet presAssocID="{E17B5441-ECB4-422A-BEF0-026626AE9B4B}" presName="compNode" presStyleCnt="0"/>
      <dgm:spPr/>
    </dgm:pt>
    <dgm:pt modelId="{2A93D4EB-F149-4850-9555-FF1EE5F59B01}" type="pres">
      <dgm:prSet presAssocID="{E17B5441-ECB4-422A-BEF0-026626AE9B4B}" presName="bgRect" presStyleLbl="bgShp" presStyleIdx="5" presStyleCnt="8" custLinFactNeighborX="32"/>
      <dgm:spPr/>
    </dgm:pt>
    <dgm:pt modelId="{08537B3B-CC36-44C8-9F14-FA5692E591B1}" type="pres">
      <dgm:prSet presAssocID="{E17B5441-ECB4-422A-BEF0-026626AE9B4B}"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Image"/>
        </a:ext>
      </dgm:extLst>
    </dgm:pt>
    <dgm:pt modelId="{BC09B57B-7448-4780-B106-8949D5BD6017}" type="pres">
      <dgm:prSet presAssocID="{E17B5441-ECB4-422A-BEF0-026626AE9B4B}" presName="spaceRect" presStyleCnt="0"/>
      <dgm:spPr/>
    </dgm:pt>
    <dgm:pt modelId="{CE0C644B-BF93-4D94-B66E-D03774781F0C}" type="pres">
      <dgm:prSet presAssocID="{E17B5441-ECB4-422A-BEF0-026626AE9B4B}" presName="parTx" presStyleLbl="revTx" presStyleIdx="5" presStyleCnt="8">
        <dgm:presLayoutVars>
          <dgm:chMax val="0"/>
          <dgm:chPref val="0"/>
        </dgm:presLayoutVars>
      </dgm:prSet>
      <dgm:spPr/>
    </dgm:pt>
    <dgm:pt modelId="{B129CB4A-50A4-4BA6-90FE-194DD85951A4}" type="pres">
      <dgm:prSet presAssocID="{253F40EE-C268-4324-B679-7973AB00A83B}" presName="sibTrans" presStyleCnt="0"/>
      <dgm:spPr/>
    </dgm:pt>
    <dgm:pt modelId="{33A2DD01-5144-4D8E-B711-6123209E53B6}" type="pres">
      <dgm:prSet presAssocID="{9B5E8581-03E7-4CF8-AFA6-62EACA257B41}" presName="compNode" presStyleCnt="0"/>
      <dgm:spPr/>
    </dgm:pt>
    <dgm:pt modelId="{8CEBF9B8-223A-40E3-9C35-738D9B43B249}" type="pres">
      <dgm:prSet presAssocID="{9B5E8581-03E7-4CF8-AFA6-62EACA257B41}" presName="bgRect" presStyleLbl="bgShp" presStyleIdx="6" presStyleCnt="8"/>
      <dgm:spPr/>
    </dgm:pt>
    <dgm:pt modelId="{1D7118B4-3F32-4568-B1B3-41843E70535E}" type="pres">
      <dgm:prSet presAssocID="{9B5E8581-03E7-4CF8-AFA6-62EACA257B41}"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Books"/>
        </a:ext>
      </dgm:extLst>
    </dgm:pt>
    <dgm:pt modelId="{3AF40546-F285-4A1D-AE29-D5F37182B751}" type="pres">
      <dgm:prSet presAssocID="{9B5E8581-03E7-4CF8-AFA6-62EACA257B41}" presName="spaceRect" presStyleCnt="0"/>
      <dgm:spPr/>
    </dgm:pt>
    <dgm:pt modelId="{6BB0FCDE-FF50-494E-B57A-840D7FC2C8D2}" type="pres">
      <dgm:prSet presAssocID="{9B5E8581-03E7-4CF8-AFA6-62EACA257B41}" presName="parTx" presStyleLbl="revTx" presStyleIdx="6" presStyleCnt="8">
        <dgm:presLayoutVars>
          <dgm:chMax val="0"/>
          <dgm:chPref val="0"/>
        </dgm:presLayoutVars>
      </dgm:prSet>
      <dgm:spPr/>
    </dgm:pt>
    <dgm:pt modelId="{07BE3A69-A241-4801-BB68-A3CA776F8400}" type="pres">
      <dgm:prSet presAssocID="{A01B4993-34BA-493A-B684-59BA8E323CCE}" presName="sibTrans" presStyleCnt="0"/>
      <dgm:spPr/>
    </dgm:pt>
    <dgm:pt modelId="{D5B9CF6C-3E40-4A40-94EA-ECFC9F86891C}" type="pres">
      <dgm:prSet presAssocID="{26DFDD78-783B-4919-8780-0D3926D2377B}" presName="compNode" presStyleCnt="0"/>
      <dgm:spPr/>
    </dgm:pt>
    <dgm:pt modelId="{7E28A45B-7A0C-4385-A308-2EE80244F0AA}" type="pres">
      <dgm:prSet presAssocID="{26DFDD78-783B-4919-8780-0D3926D2377B}" presName="bgRect" presStyleLbl="bgShp" presStyleIdx="7" presStyleCnt="8" custLinFactNeighborX="-1997"/>
      <dgm:spPr/>
    </dgm:pt>
    <dgm:pt modelId="{8EF00FF9-6D0A-454A-AD26-951A049F750E}" type="pres">
      <dgm:prSet presAssocID="{26DFDD78-783B-4919-8780-0D3926D2377B}" presName="iconRect" presStyleLbl="node1" presStyleIdx="7" presStyleCnt="8" custScaleX="110610" custScaleY="118320" custLinFactY="-100000" custLinFactNeighborX="3301" custLinFactNeighborY="-131102"/>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Skirt"/>
        </a:ext>
      </dgm:extLst>
    </dgm:pt>
    <dgm:pt modelId="{747363D0-EF2D-4F0E-B672-B62B9CF57943}" type="pres">
      <dgm:prSet presAssocID="{26DFDD78-783B-4919-8780-0D3926D2377B}" presName="spaceRect" presStyleCnt="0"/>
      <dgm:spPr/>
    </dgm:pt>
    <dgm:pt modelId="{243336D2-37BE-4449-89D6-36BD3072CE55}" type="pres">
      <dgm:prSet presAssocID="{26DFDD78-783B-4919-8780-0D3926D2377B}" presName="parTx" presStyleLbl="revTx" presStyleIdx="7" presStyleCnt="8">
        <dgm:presLayoutVars>
          <dgm:chMax val="0"/>
          <dgm:chPref val="0"/>
        </dgm:presLayoutVars>
      </dgm:prSet>
      <dgm:spPr/>
    </dgm:pt>
  </dgm:ptLst>
  <dgm:cxnLst>
    <dgm:cxn modelId="{BEC4F713-BF1E-4BC1-9123-B810317566CD}" srcId="{668730D9-5E2B-4769-A648-ADB77BAF634E}" destId="{9B5E8581-03E7-4CF8-AFA6-62EACA257B41}" srcOrd="6" destOrd="0" parTransId="{736D154C-5CF8-443A-83C3-A53DAAB6FFA6}" sibTransId="{A01B4993-34BA-493A-B684-59BA8E323CCE}"/>
    <dgm:cxn modelId="{014BF01D-4A31-468F-ABEB-6159ACCF4DE5}" srcId="{668730D9-5E2B-4769-A648-ADB77BAF634E}" destId="{5AFDFAB1-986C-4A9F-A9AB-A4A1111AFA6D}" srcOrd="2" destOrd="0" parTransId="{ABE3EE69-6E5B-4301-8882-57043ADA6E7F}" sibTransId="{BC7DD020-7673-4F1D-9FA1-E943665B825A}"/>
    <dgm:cxn modelId="{0029ED2B-6667-44F9-8663-21ECE12FB964}" srcId="{668730D9-5E2B-4769-A648-ADB77BAF634E}" destId="{8262DDE3-4386-48E3-800F-0E065751E72D}" srcOrd="0" destOrd="0" parTransId="{A50746D0-6610-43E1-8170-659DB12369F4}" sibTransId="{CCDAD745-6DB4-4743-9652-4DCD35093A8F}"/>
    <dgm:cxn modelId="{63AC0231-B8A9-4D94-9EBB-42C0C98389D2}" srcId="{668730D9-5E2B-4769-A648-ADB77BAF634E}" destId="{26DFDD78-783B-4919-8780-0D3926D2377B}" srcOrd="7" destOrd="0" parTransId="{203E3434-D24E-458A-B7F9-252B160A8303}" sibTransId="{EA6FBD12-AC34-4289-80C4-5D690FCEF497}"/>
    <dgm:cxn modelId="{691AEC62-61BD-4443-9CB1-AA932D01A51E}" type="presOf" srcId="{9B5E8581-03E7-4CF8-AFA6-62EACA257B41}" destId="{6BB0FCDE-FF50-494E-B57A-840D7FC2C8D2}" srcOrd="0" destOrd="0" presId="urn:microsoft.com/office/officeart/2018/2/layout/IconVerticalSolidList"/>
    <dgm:cxn modelId="{88F95C53-7562-4E8D-B2D9-7264791F0EE6}" type="presOf" srcId="{5AFDFAB1-986C-4A9F-A9AB-A4A1111AFA6D}" destId="{BCB74671-0A6B-4E80-A123-DABA1B265820}" srcOrd="0" destOrd="0" presId="urn:microsoft.com/office/officeart/2018/2/layout/IconVerticalSolidList"/>
    <dgm:cxn modelId="{89A78A73-435E-4B0C-AC26-49051A124891}" type="presOf" srcId="{855EDED6-B8DA-40AB-9926-571010C93FF2}" destId="{53905506-ABAD-46BB-9E06-DF96587ECEE3}" srcOrd="0" destOrd="0" presId="urn:microsoft.com/office/officeart/2018/2/layout/IconVerticalSolidList"/>
    <dgm:cxn modelId="{6F83F553-D995-4180-B74A-73A3AF2B2486}" srcId="{668730D9-5E2B-4769-A648-ADB77BAF634E}" destId="{855EDED6-B8DA-40AB-9926-571010C93FF2}" srcOrd="4" destOrd="0" parTransId="{6BC2CA72-A0F1-43A3-AA70-1590C9B06FDB}" sibTransId="{A0826D7E-D702-44B1-A8F4-B3CDF0687202}"/>
    <dgm:cxn modelId="{B497E388-375F-4C6C-95E7-F69711DE9745}" srcId="{668730D9-5E2B-4769-A648-ADB77BAF634E}" destId="{D8BE141D-8D34-4C7A-91C2-8C68D00C83C6}" srcOrd="3" destOrd="0" parTransId="{0BFE8BEB-FC7F-48DA-9007-10745B61293D}" sibTransId="{CCABD6A9-575C-423C-A306-3F127CD917E6}"/>
    <dgm:cxn modelId="{68A2848F-B5A9-4654-8CA2-4B38BA9B05AA}" type="presOf" srcId="{26DFDD78-783B-4919-8780-0D3926D2377B}" destId="{243336D2-37BE-4449-89D6-36BD3072CE55}" srcOrd="0" destOrd="0" presId="urn:microsoft.com/office/officeart/2018/2/layout/IconVerticalSolidList"/>
    <dgm:cxn modelId="{AA3F7097-BEFE-4F90-9FFB-E1DAC88464AD}" type="presOf" srcId="{E17B5441-ECB4-422A-BEF0-026626AE9B4B}" destId="{CE0C644B-BF93-4D94-B66E-D03774781F0C}" srcOrd="0" destOrd="0" presId="urn:microsoft.com/office/officeart/2018/2/layout/IconVerticalSolidList"/>
    <dgm:cxn modelId="{D9E7BA9D-85C0-45E3-B803-E8A1AAB56B43}" srcId="{668730D9-5E2B-4769-A648-ADB77BAF634E}" destId="{E17B5441-ECB4-422A-BEF0-026626AE9B4B}" srcOrd="5" destOrd="0" parTransId="{DD86B641-5512-47E4-B112-B4B58E600447}" sibTransId="{253F40EE-C268-4324-B679-7973AB00A83B}"/>
    <dgm:cxn modelId="{4B3215B6-D8FF-42D1-B1F2-5A0135F35DEF}" type="presOf" srcId="{8262DDE3-4386-48E3-800F-0E065751E72D}" destId="{BA389AFF-4677-4AB2-94EF-EEEEE4D6F4AF}" srcOrd="0" destOrd="0" presId="urn:microsoft.com/office/officeart/2018/2/layout/IconVerticalSolidList"/>
    <dgm:cxn modelId="{F8097EB8-D291-473D-9F90-70112A917CD4}" type="presOf" srcId="{6961EB87-C492-4557-A1EC-B1D0F0783E75}" destId="{41877E55-4AEB-4C49-8B7B-621BD3D99774}" srcOrd="0" destOrd="0" presId="urn:microsoft.com/office/officeart/2018/2/layout/IconVerticalSolidList"/>
    <dgm:cxn modelId="{E6738BBE-42B9-42E8-B0EA-8A2591DFE984}" type="presOf" srcId="{D8BE141D-8D34-4C7A-91C2-8C68D00C83C6}" destId="{025D969F-F262-4C4A-9A01-9BFA492857D6}" srcOrd="0" destOrd="0" presId="urn:microsoft.com/office/officeart/2018/2/layout/IconVerticalSolidList"/>
    <dgm:cxn modelId="{B897B0E4-7B6C-4928-9409-1845D5404B3E}" type="presOf" srcId="{668730D9-5E2B-4769-A648-ADB77BAF634E}" destId="{4419E62A-E73A-4CF8-9E13-14B874C68714}" srcOrd="0" destOrd="0" presId="urn:microsoft.com/office/officeart/2018/2/layout/IconVerticalSolidList"/>
    <dgm:cxn modelId="{9B20B1F5-85F0-408E-AC6E-527E0E7EBAFB}" srcId="{668730D9-5E2B-4769-A648-ADB77BAF634E}" destId="{6961EB87-C492-4557-A1EC-B1D0F0783E75}" srcOrd="1" destOrd="0" parTransId="{2409FEE2-D0B7-4EE7-A502-95560D541192}" sibTransId="{69DF8A08-B510-4E26-A606-90C899B6852A}"/>
    <dgm:cxn modelId="{5551997E-5979-43B8-9FF0-E9648CD13DB6}" type="presParOf" srcId="{4419E62A-E73A-4CF8-9E13-14B874C68714}" destId="{21A2F71B-AE99-4F9E-90EB-A099C7B1A0F1}" srcOrd="0" destOrd="0" presId="urn:microsoft.com/office/officeart/2018/2/layout/IconVerticalSolidList"/>
    <dgm:cxn modelId="{AE41E011-1AED-4133-83CE-21259CD3BA77}" type="presParOf" srcId="{21A2F71B-AE99-4F9E-90EB-A099C7B1A0F1}" destId="{EE7D9B87-DF7E-41B0-B8E7-C783CABAD019}" srcOrd="0" destOrd="0" presId="urn:microsoft.com/office/officeart/2018/2/layout/IconVerticalSolidList"/>
    <dgm:cxn modelId="{52221B3E-FFA1-4F36-B355-4C4CE02F7780}" type="presParOf" srcId="{21A2F71B-AE99-4F9E-90EB-A099C7B1A0F1}" destId="{F494E43C-A51F-4CB1-888A-8B8ADE86FE04}" srcOrd="1" destOrd="0" presId="urn:microsoft.com/office/officeart/2018/2/layout/IconVerticalSolidList"/>
    <dgm:cxn modelId="{0262B75C-9B7F-4D69-8A75-E4C3FC711BD3}" type="presParOf" srcId="{21A2F71B-AE99-4F9E-90EB-A099C7B1A0F1}" destId="{1B0938EC-CC91-4081-A2F2-AED64228CE82}" srcOrd="2" destOrd="0" presId="urn:microsoft.com/office/officeart/2018/2/layout/IconVerticalSolidList"/>
    <dgm:cxn modelId="{A41F468D-C172-4889-BC70-FC515178E86B}" type="presParOf" srcId="{21A2F71B-AE99-4F9E-90EB-A099C7B1A0F1}" destId="{BA389AFF-4677-4AB2-94EF-EEEEE4D6F4AF}" srcOrd="3" destOrd="0" presId="urn:microsoft.com/office/officeart/2018/2/layout/IconVerticalSolidList"/>
    <dgm:cxn modelId="{A568728C-9124-477B-84C1-99767BD688A1}" type="presParOf" srcId="{4419E62A-E73A-4CF8-9E13-14B874C68714}" destId="{2F7C9849-820A-459A-B2D2-39142AD0232D}" srcOrd="1" destOrd="0" presId="urn:microsoft.com/office/officeart/2018/2/layout/IconVerticalSolidList"/>
    <dgm:cxn modelId="{37987D93-19E4-486D-84CA-8222283C9C27}" type="presParOf" srcId="{4419E62A-E73A-4CF8-9E13-14B874C68714}" destId="{FA02EA69-57A2-4414-8FFE-AF14D94B24D3}" srcOrd="2" destOrd="0" presId="urn:microsoft.com/office/officeart/2018/2/layout/IconVerticalSolidList"/>
    <dgm:cxn modelId="{57C0FC60-E7E8-4FA4-ABC3-D16566560B0D}" type="presParOf" srcId="{FA02EA69-57A2-4414-8FFE-AF14D94B24D3}" destId="{0A3BD433-D873-48FB-B19F-0007A793361A}" srcOrd="0" destOrd="0" presId="urn:microsoft.com/office/officeart/2018/2/layout/IconVerticalSolidList"/>
    <dgm:cxn modelId="{308749A0-C578-4491-B063-5EFC1E711FBF}" type="presParOf" srcId="{FA02EA69-57A2-4414-8FFE-AF14D94B24D3}" destId="{27389A36-6A1B-4781-8B1E-E2EC9C0CA5D7}" srcOrd="1" destOrd="0" presId="urn:microsoft.com/office/officeart/2018/2/layout/IconVerticalSolidList"/>
    <dgm:cxn modelId="{0A83F733-1F7E-4FE0-AE9C-7DEB589684E1}" type="presParOf" srcId="{FA02EA69-57A2-4414-8FFE-AF14D94B24D3}" destId="{4F32B86E-E44A-45FF-A7E8-3EBC17F9F5CF}" srcOrd="2" destOrd="0" presId="urn:microsoft.com/office/officeart/2018/2/layout/IconVerticalSolidList"/>
    <dgm:cxn modelId="{560780D7-BCB4-48B5-A80A-85C88E009B6D}" type="presParOf" srcId="{FA02EA69-57A2-4414-8FFE-AF14D94B24D3}" destId="{41877E55-4AEB-4C49-8B7B-621BD3D99774}" srcOrd="3" destOrd="0" presId="urn:microsoft.com/office/officeart/2018/2/layout/IconVerticalSolidList"/>
    <dgm:cxn modelId="{E6251AA4-98FF-4D41-9D44-44ECFCFD9507}" type="presParOf" srcId="{4419E62A-E73A-4CF8-9E13-14B874C68714}" destId="{07509F4A-782E-4816-9F55-91295AFD4A2E}" srcOrd="3" destOrd="0" presId="urn:microsoft.com/office/officeart/2018/2/layout/IconVerticalSolidList"/>
    <dgm:cxn modelId="{71099A85-1155-42B2-8D34-16E3507F1B24}" type="presParOf" srcId="{4419E62A-E73A-4CF8-9E13-14B874C68714}" destId="{903E3190-42A2-4880-ADD6-244E000360B7}" srcOrd="4" destOrd="0" presId="urn:microsoft.com/office/officeart/2018/2/layout/IconVerticalSolidList"/>
    <dgm:cxn modelId="{70875BFD-BB65-432E-9EFA-A1A088917B0E}" type="presParOf" srcId="{903E3190-42A2-4880-ADD6-244E000360B7}" destId="{22E30BCC-6211-4F23-BDA3-7B38695AADA5}" srcOrd="0" destOrd="0" presId="urn:microsoft.com/office/officeart/2018/2/layout/IconVerticalSolidList"/>
    <dgm:cxn modelId="{DB7C8443-6F2B-4EDF-8F53-3DF51F942991}" type="presParOf" srcId="{903E3190-42A2-4880-ADD6-244E000360B7}" destId="{979D5494-AB01-421B-8926-253E9BFF2003}" srcOrd="1" destOrd="0" presId="urn:microsoft.com/office/officeart/2018/2/layout/IconVerticalSolidList"/>
    <dgm:cxn modelId="{5A90B8CF-2DF5-4369-A640-0F9D47F4790A}" type="presParOf" srcId="{903E3190-42A2-4880-ADD6-244E000360B7}" destId="{B735E19C-71D0-46C6-98A0-CC1B709DAD5F}" srcOrd="2" destOrd="0" presId="urn:microsoft.com/office/officeart/2018/2/layout/IconVerticalSolidList"/>
    <dgm:cxn modelId="{35BAFC12-1611-4EB2-9520-69AD28A3020C}" type="presParOf" srcId="{903E3190-42A2-4880-ADD6-244E000360B7}" destId="{BCB74671-0A6B-4E80-A123-DABA1B265820}" srcOrd="3" destOrd="0" presId="urn:microsoft.com/office/officeart/2018/2/layout/IconVerticalSolidList"/>
    <dgm:cxn modelId="{EB58C841-8818-466F-8130-C37CA7201429}" type="presParOf" srcId="{4419E62A-E73A-4CF8-9E13-14B874C68714}" destId="{6A923D83-7513-490F-9C33-BA9840C2581C}" srcOrd="5" destOrd="0" presId="urn:microsoft.com/office/officeart/2018/2/layout/IconVerticalSolidList"/>
    <dgm:cxn modelId="{3AF27B24-6082-49A9-A7EB-A8539692CB4C}" type="presParOf" srcId="{4419E62A-E73A-4CF8-9E13-14B874C68714}" destId="{D49ADEA1-EAAB-467D-AEE9-9D9E84B01434}" srcOrd="6" destOrd="0" presId="urn:microsoft.com/office/officeart/2018/2/layout/IconVerticalSolidList"/>
    <dgm:cxn modelId="{9B510640-DEB8-49B2-BA35-FD078E102682}" type="presParOf" srcId="{D49ADEA1-EAAB-467D-AEE9-9D9E84B01434}" destId="{16A43415-1FA7-4150-A247-03F2A4805E50}" srcOrd="0" destOrd="0" presId="urn:microsoft.com/office/officeart/2018/2/layout/IconVerticalSolidList"/>
    <dgm:cxn modelId="{54E41DC1-E52D-4B11-9690-D2300A8E933B}" type="presParOf" srcId="{D49ADEA1-EAAB-467D-AEE9-9D9E84B01434}" destId="{61A87323-AF5A-4C43-BC71-A26F6363DDC2}" srcOrd="1" destOrd="0" presId="urn:microsoft.com/office/officeart/2018/2/layout/IconVerticalSolidList"/>
    <dgm:cxn modelId="{09A02678-F51E-489F-905D-D788AF4EA7F3}" type="presParOf" srcId="{D49ADEA1-EAAB-467D-AEE9-9D9E84B01434}" destId="{5ACF8A95-223D-421A-B7CA-66C046C01D37}" srcOrd="2" destOrd="0" presId="urn:microsoft.com/office/officeart/2018/2/layout/IconVerticalSolidList"/>
    <dgm:cxn modelId="{CBE36B0A-8D45-4A85-B47C-53785997C0C8}" type="presParOf" srcId="{D49ADEA1-EAAB-467D-AEE9-9D9E84B01434}" destId="{025D969F-F262-4C4A-9A01-9BFA492857D6}" srcOrd="3" destOrd="0" presId="urn:microsoft.com/office/officeart/2018/2/layout/IconVerticalSolidList"/>
    <dgm:cxn modelId="{668BB60F-3F33-4B1D-982F-8AF17827D1DA}" type="presParOf" srcId="{4419E62A-E73A-4CF8-9E13-14B874C68714}" destId="{8BA9DC16-8C11-4D22-AC75-DC50C2A20BE4}" srcOrd="7" destOrd="0" presId="urn:microsoft.com/office/officeart/2018/2/layout/IconVerticalSolidList"/>
    <dgm:cxn modelId="{81EA76E6-D7F2-46EA-975A-308681D1D925}" type="presParOf" srcId="{4419E62A-E73A-4CF8-9E13-14B874C68714}" destId="{93B4022A-5EA5-457B-A6E3-8C9450BEB6ED}" srcOrd="8" destOrd="0" presId="urn:microsoft.com/office/officeart/2018/2/layout/IconVerticalSolidList"/>
    <dgm:cxn modelId="{26D26B9D-DFBC-4CB9-B172-FBAE64A6FB34}" type="presParOf" srcId="{93B4022A-5EA5-457B-A6E3-8C9450BEB6ED}" destId="{CE4763DB-BCA1-4C4D-A5F3-D0CE23028031}" srcOrd="0" destOrd="0" presId="urn:microsoft.com/office/officeart/2018/2/layout/IconVerticalSolidList"/>
    <dgm:cxn modelId="{E99EF66E-8D9E-4672-AF34-2F9D72476A37}" type="presParOf" srcId="{93B4022A-5EA5-457B-A6E3-8C9450BEB6ED}" destId="{FD1E4CFF-C316-438D-A8A2-387E4D3880EC}" srcOrd="1" destOrd="0" presId="urn:microsoft.com/office/officeart/2018/2/layout/IconVerticalSolidList"/>
    <dgm:cxn modelId="{8475A2CE-F49A-4348-A544-E09288D8DAC5}" type="presParOf" srcId="{93B4022A-5EA5-457B-A6E3-8C9450BEB6ED}" destId="{0A787B92-CC01-44EB-B5AE-B6D7AAF79CF3}" srcOrd="2" destOrd="0" presId="urn:microsoft.com/office/officeart/2018/2/layout/IconVerticalSolidList"/>
    <dgm:cxn modelId="{5885876B-9FA7-4956-8716-51C48FEE783A}" type="presParOf" srcId="{93B4022A-5EA5-457B-A6E3-8C9450BEB6ED}" destId="{53905506-ABAD-46BB-9E06-DF96587ECEE3}" srcOrd="3" destOrd="0" presId="urn:microsoft.com/office/officeart/2018/2/layout/IconVerticalSolidList"/>
    <dgm:cxn modelId="{4B83F6E2-0305-4E32-AA8E-24184DCC9551}" type="presParOf" srcId="{4419E62A-E73A-4CF8-9E13-14B874C68714}" destId="{C5C439FC-0941-4A96-90DC-A79BAF5691AC}" srcOrd="9" destOrd="0" presId="urn:microsoft.com/office/officeart/2018/2/layout/IconVerticalSolidList"/>
    <dgm:cxn modelId="{D6D4A79B-5753-4FC7-9AB5-BBF698AC8564}" type="presParOf" srcId="{4419E62A-E73A-4CF8-9E13-14B874C68714}" destId="{FE2B3E3F-E0D7-46F4-9DB4-EB622DAD54E5}" srcOrd="10" destOrd="0" presId="urn:microsoft.com/office/officeart/2018/2/layout/IconVerticalSolidList"/>
    <dgm:cxn modelId="{E731BBB8-8844-433D-A7BB-83EDEFEE00EB}" type="presParOf" srcId="{FE2B3E3F-E0D7-46F4-9DB4-EB622DAD54E5}" destId="{2A93D4EB-F149-4850-9555-FF1EE5F59B01}" srcOrd="0" destOrd="0" presId="urn:microsoft.com/office/officeart/2018/2/layout/IconVerticalSolidList"/>
    <dgm:cxn modelId="{7FD99362-F1FB-4862-AEA0-15838038E419}" type="presParOf" srcId="{FE2B3E3F-E0D7-46F4-9DB4-EB622DAD54E5}" destId="{08537B3B-CC36-44C8-9F14-FA5692E591B1}" srcOrd="1" destOrd="0" presId="urn:microsoft.com/office/officeart/2018/2/layout/IconVerticalSolidList"/>
    <dgm:cxn modelId="{241C475A-867D-45EA-B9A0-79AE509D2D66}" type="presParOf" srcId="{FE2B3E3F-E0D7-46F4-9DB4-EB622DAD54E5}" destId="{BC09B57B-7448-4780-B106-8949D5BD6017}" srcOrd="2" destOrd="0" presId="urn:microsoft.com/office/officeart/2018/2/layout/IconVerticalSolidList"/>
    <dgm:cxn modelId="{9C790CCF-4604-4475-A94E-8C89CF0F1F38}" type="presParOf" srcId="{FE2B3E3F-E0D7-46F4-9DB4-EB622DAD54E5}" destId="{CE0C644B-BF93-4D94-B66E-D03774781F0C}" srcOrd="3" destOrd="0" presId="urn:microsoft.com/office/officeart/2018/2/layout/IconVerticalSolidList"/>
    <dgm:cxn modelId="{1D82194C-BDB1-40DF-8977-0454DF1182E8}" type="presParOf" srcId="{4419E62A-E73A-4CF8-9E13-14B874C68714}" destId="{B129CB4A-50A4-4BA6-90FE-194DD85951A4}" srcOrd="11" destOrd="0" presId="urn:microsoft.com/office/officeart/2018/2/layout/IconVerticalSolidList"/>
    <dgm:cxn modelId="{65DCA332-79D4-44A3-8926-A60DF1FC99F6}" type="presParOf" srcId="{4419E62A-E73A-4CF8-9E13-14B874C68714}" destId="{33A2DD01-5144-4D8E-B711-6123209E53B6}" srcOrd="12" destOrd="0" presId="urn:microsoft.com/office/officeart/2018/2/layout/IconVerticalSolidList"/>
    <dgm:cxn modelId="{D40C9677-FDCB-4B8C-9EE1-AB5A521EA53B}" type="presParOf" srcId="{33A2DD01-5144-4D8E-B711-6123209E53B6}" destId="{8CEBF9B8-223A-40E3-9C35-738D9B43B249}" srcOrd="0" destOrd="0" presId="urn:microsoft.com/office/officeart/2018/2/layout/IconVerticalSolidList"/>
    <dgm:cxn modelId="{D02B8939-9B1A-439F-A85A-01AC24D72342}" type="presParOf" srcId="{33A2DD01-5144-4D8E-B711-6123209E53B6}" destId="{1D7118B4-3F32-4568-B1B3-41843E70535E}" srcOrd="1" destOrd="0" presId="urn:microsoft.com/office/officeart/2018/2/layout/IconVerticalSolidList"/>
    <dgm:cxn modelId="{13C5205D-FDDB-42FE-88EE-23D46EE48D61}" type="presParOf" srcId="{33A2DD01-5144-4D8E-B711-6123209E53B6}" destId="{3AF40546-F285-4A1D-AE29-D5F37182B751}" srcOrd="2" destOrd="0" presId="urn:microsoft.com/office/officeart/2018/2/layout/IconVerticalSolidList"/>
    <dgm:cxn modelId="{955C74EC-76C4-4206-9D40-7AD875FD3FC4}" type="presParOf" srcId="{33A2DD01-5144-4D8E-B711-6123209E53B6}" destId="{6BB0FCDE-FF50-494E-B57A-840D7FC2C8D2}" srcOrd="3" destOrd="0" presId="urn:microsoft.com/office/officeart/2018/2/layout/IconVerticalSolidList"/>
    <dgm:cxn modelId="{1BA4AD0E-809C-403F-8474-080FE4007BF4}" type="presParOf" srcId="{4419E62A-E73A-4CF8-9E13-14B874C68714}" destId="{07BE3A69-A241-4801-BB68-A3CA776F8400}" srcOrd="13" destOrd="0" presId="urn:microsoft.com/office/officeart/2018/2/layout/IconVerticalSolidList"/>
    <dgm:cxn modelId="{34B6606A-6928-4CFC-94F8-DAFF52742EBF}" type="presParOf" srcId="{4419E62A-E73A-4CF8-9E13-14B874C68714}" destId="{D5B9CF6C-3E40-4A40-94EA-ECFC9F86891C}" srcOrd="14" destOrd="0" presId="urn:microsoft.com/office/officeart/2018/2/layout/IconVerticalSolidList"/>
    <dgm:cxn modelId="{C833AB9F-39D2-4A57-8B69-8DF9C0ECD73B}" type="presParOf" srcId="{D5B9CF6C-3E40-4A40-94EA-ECFC9F86891C}" destId="{7E28A45B-7A0C-4385-A308-2EE80244F0AA}" srcOrd="0" destOrd="0" presId="urn:microsoft.com/office/officeart/2018/2/layout/IconVerticalSolidList"/>
    <dgm:cxn modelId="{FB4F64EE-CEAA-4571-9B41-C2D955060443}" type="presParOf" srcId="{D5B9CF6C-3E40-4A40-94EA-ECFC9F86891C}" destId="{8EF00FF9-6D0A-454A-AD26-951A049F750E}" srcOrd="1" destOrd="0" presId="urn:microsoft.com/office/officeart/2018/2/layout/IconVerticalSolidList"/>
    <dgm:cxn modelId="{933D8F01-C618-45E4-A1E0-C569B621911B}" type="presParOf" srcId="{D5B9CF6C-3E40-4A40-94EA-ECFC9F86891C}" destId="{747363D0-EF2D-4F0E-B672-B62B9CF57943}" srcOrd="2" destOrd="0" presId="urn:microsoft.com/office/officeart/2018/2/layout/IconVerticalSolidList"/>
    <dgm:cxn modelId="{3CB8098F-F2BC-4116-8CF0-797B407F2DA1}" type="presParOf" srcId="{D5B9CF6C-3E40-4A40-94EA-ECFC9F86891C}" destId="{243336D2-37BE-4449-89D6-36BD3072CE5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7D9B87-DF7E-41B0-B8E7-C783CABAD019}">
      <dsp:nvSpPr>
        <dsp:cNvPr id="0" name=""/>
        <dsp:cNvSpPr/>
      </dsp:nvSpPr>
      <dsp:spPr>
        <a:xfrm>
          <a:off x="0" y="28601"/>
          <a:ext cx="5606327" cy="51385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94E43C-A51F-4CB1-888A-8B8ADE86FE04}">
      <dsp:nvSpPr>
        <dsp:cNvPr id="0" name=""/>
        <dsp:cNvSpPr/>
      </dsp:nvSpPr>
      <dsp:spPr>
        <a:xfrm>
          <a:off x="155441" y="116229"/>
          <a:ext cx="282620" cy="2826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A389AFF-4677-4AB2-94EF-EEEEE4D6F4AF}">
      <dsp:nvSpPr>
        <dsp:cNvPr id="0" name=""/>
        <dsp:cNvSpPr/>
      </dsp:nvSpPr>
      <dsp:spPr>
        <a:xfrm>
          <a:off x="593503" y="611"/>
          <a:ext cx="5012823" cy="513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383" tIns="54383" rIns="54383" bIns="54383" numCol="1" spcCol="1270" anchor="ctr" anchorCtr="0">
          <a:noAutofit/>
        </a:bodyPr>
        <a:lstStyle/>
        <a:p>
          <a:pPr marL="0" lvl="0" indent="0" algn="l" defTabSz="711200">
            <a:lnSpc>
              <a:spcPct val="100000"/>
            </a:lnSpc>
            <a:spcBef>
              <a:spcPct val="0"/>
            </a:spcBef>
            <a:spcAft>
              <a:spcPct val="35000"/>
            </a:spcAft>
            <a:buNone/>
          </a:pPr>
          <a:r>
            <a:rPr lang="en-IE" sz="1600" kern="1200"/>
            <a:t>Introduction</a:t>
          </a:r>
          <a:endParaRPr lang="en-US" sz="1600" kern="1200" dirty="0"/>
        </a:p>
      </dsp:txBody>
      <dsp:txXfrm>
        <a:off x="593503" y="611"/>
        <a:ext cx="5012823" cy="513856"/>
      </dsp:txXfrm>
    </dsp:sp>
    <dsp:sp modelId="{0A3BD433-D873-48FB-B19F-0007A793361A}">
      <dsp:nvSpPr>
        <dsp:cNvPr id="0" name=""/>
        <dsp:cNvSpPr/>
      </dsp:nvSpPr>
      <dsp:spPr>
        <a:xfrm>
          <a:off x="0" y="642931"/>
          <a:ext cx="5606327" cy="51385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389A36-6A1B-4781-8B1E-E2EC9C0CA5D7}">
      <dsp:nvSpPr>
        <dsp:cNvPr id="0" name=""/>
        <dsp:cNvSpPr/>
      </dsp:nvSpPr>
      <dsp:spPr>
        <a:xfrm>
          <a:off x="155441" y="758549"/>
          <a:ext cx="282620" cy="2826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1877E55-4AEB-4C49-8B7B-621BD3D99774}">
      <dsp:nvSpPr>
        <dsp:cNvPr id="0" name=""/>
        <dsp:cNvSpPr/>
      </dsp:nvSpPr>
      <dsp:spPr>
        <a:xfrm>
          <a:off x="593503" y="642931"/>
          <a:ext cx="5012823" cy="513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383" tIns="54383" rIns="54383" bIns="54383" numCol="1" spcCol="1270" anchor="ctr" anchorCtr="0">
          <a:noAutofit/>
        </a:bodyPr>
        <a:lstStyle/>
        <a:p>
          <a:pPr marL="0" lvl="0" indent="0" algn="l" defTabSz="711200">
            <a:lnSpc>
              <a:spcPct val="100000"/>
            </a:lnSpc>
            <a:spcBef>
              <a:spcPct val="0"/>
            </a:spcBef>
            <a:spcAft>
              <a:spcPct val="35000"/>
            </a:spcAft>
            <a:buNone/>
          </a:pPr>
          <a:r>
            <a:rPr lang="en-IE" sz="1600" kern="1200"/>
            <a:t>Geography and Statistics</a:t>
          </a:r>
          <a:endParaRPr lang="en-US" sz="1600" kern="1200"/>
        </a:p>
      </dsp:txBody>
      <dsp:txXfrm>
        <a:off x="593503" y="642931"/>
        <a:ext cx="5012823" cy="513856"/>
      </dsp:txXfrm>
    </dsp:sp>
    <dsp:sp modelId="{22E30BCC-6211-4F23-BDA3-7B38695AADA5}">
      <dsp:nvSpPr>
        <dsp:cNvPr id="0" name=""/>
        <dsp:cNvSpPr/>
      </dsp:nvSpPr>
      <dsp:spPr>
        <a:xfrm>
          <a:off x="0" y="1285252"/>
          <a:ext cx="5606327" cy="51385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9D5494-AB01-421B-8926-253E9BFF2003}">
      <dsp:nvSpPr>
        <dsp:cNvPr id="0" name=""/>
        <dsp:cNvSpPr/>
      </dsp:nvSpPr>
      <dsp:spPr>
        <a:xfrm>
          <a:off x="155441" y="1400869"/>
          <a:ext cx="282620" cy="2826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CB74671-0A6B-4E80-A123-DABA1B265820}">
      <dsp:nvSpPr>
        <dsp:cNvPr id="0" name=""/>
        <dsp:cNvSpPr/>
      </dsp:nvSpPr>
      <dsp:spPr>
        <a:xfrm>
          <a:off x="593503" y="1285252"/>
          <a:ext cx="5012823" cy="513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383" tIns="54383" rIns="54383" bIns="54383" numCol="1" spcCol="1270" anchor="ctr" anchorCtr="0">
          <a:noAutofit/>
        </a:bodyPr>
        <a:lstStyle/>
        <a:p>
          <a:pPr marL="0" lvl="0" indent="0" algn="l" defTabSz="711200">
            <a:lnSpc>
              <a:spcPct val="100000"/>
            </a:lnSpc>
            <a:spcBef>
              <a:spcPct val="0"/>
            </a:spcBef>
            <a:spcAft>
              <a:spcPct val="35000"/>
            </a:spcAft>
            <a:buNone/>
          </a:pPr>
          <a:r>
            <a:rPr lang="en-IE" sz="1600" kern="1200"/>
            <a:t>Culture and people</a:t>
          </a:r>
          <a:endParaRPr lang="en-US" sz="1600" kern="1200"/>
        </a:p>
      </dsp:txBody>
      <dsp:txXfrm>
        <a:off x="593503" y="1285252"/>
        <a:ext cx="5012823" cy="513856"/>
      </dsp:txXfrm>
    </dsp:sp>
    <dsp:sp modelId="{16A43415-1FA7-4150-A247-03F2A4805E50}">
      <dsp:nvSpPr>
        <dsp:cNvPr id="0" name=""/>
        <dsp:cNvSpPr/>
      </dsp:nvSpPr>
      <dsp:spPr>
        <a:xfrm>
          <a:off x="0" y="1927572"/>
          <a:ext cx="5606327" cy="51385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A87323-AF5A-4C43-BC71-A26F6363DDC2}">
      <dsp:nvSpPr>
        <dsp:cNvPr id="0" name=""/>
        <dsp:cNvSpPr/>
      </dsp:nvSpPr>
      <dsp:spPr>
        <a:xfrm>
          <a:off x="155441" y="2043189"/>
          <a:ext cx="282620" cy="2826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25D969F-F262-4C4A-9A01-9BFA492857D6}">
      <dsp:nvSpPr>
        <dsp:cNvPr id="0" name=""/>
        <dsp:cNvSpPr/>
      </dsp:nvSpPr>
      <dsp:spPr>
        <a:xfrm>
          <a:off x="593503" y="1927572"/>
          <a:ext cx="5012823" cy="513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383" tIns="54383" rIns="54383" bIns="54383" numCol="1" spcCol="1270" anchor="ctr" anchorCtr="0">
          <a:noAutofit/>
        </a:bodyPr>
        <a:lstStyle/>
        <a:p>
          <a:pPr marL="0" lvl="0" indent="0" algn="l" defTabSz="711200">
            <a:lnSpc>
              <a:spcPct val="100000"/>
            </a:lnSpc>
            <a:spcBef>
              <a:spcPct val="0"/>
            </a:spcBef>
            <a:spcAft>
              <a:spcPct val="35000"/>
            </a:spcAft>
            <a:buNone/>
          </a:pPr>
          <a:r>
            <a:rPr lang="en-IE" sz="1600" kern="1200"/>
            <a:t>Nature</a:t>
          </a:r>
          <a:endParaRPr lang="en-US" sz="1600" kern="1200"/>
        </a:p>
      </dsp:txBody>
      <dsp:txXfrm>
        <a:off x="593503" y="1927572"/>
        <a:ext cx="5012823" cy="513856"/>
      </dsp:txXfrm>
    </dsp:sp>
    <dsp:sp modelId="{CE4763DB-BCA1-4C4D-A5F3-D0CE23028031}">
      <dsp:nvSpPr>
        <dsp:cNvPr id="0" name=""/>
        <dsp:cNvSpPr/>
      </dsp:nvSpPr>
      <dsp:spPr>
        <a:xfrm>
          <a:off x="0" y="2569892"/>
          <a:ext cx="5606327" cy="51385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1E4CFF-C316-438D-A8A2-387E4D3880EC}">
      <dsp:nvSpPr>
        <dsp:cNvPr id="0" name=""/>
        <dsp:cNvSpPr/>
      </dsp:nvSpPr>
      <dsp:spPr>
        <a:xfrm>
          <a:off x="155441" y="2685510"/>
          <a:ext cx="282620" cy="28262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3905506-ABAD-46BB-9E06-DF96587ECEE3}">
      <dsp:nvSpPr>
        <dsp:cNvPr id="0" name=""/>
        <dsp:cNvSpPr/>
      </dsp:nvSpPr>
      <dsp:spPr>
        <a:xfrm>
          <a:off x="593503" y="2569892"/>
          <a:ext cx="5012823" cy="513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383" tIns="54383" rIns="54383" bIns="54383" numCol="1" spcCol="1270" anchor="ctr" anchorCtr="0">
          <a:noAutofit/>
        </a:bodyPr>
        <a:lstStyle/>
        <a:p>
          <a:pPr marL="0" lvl="0" indent="0" algn="l" defTabSz="711200">
            <a:lnSpc>
              <a:spcPct val="100000"/>
            </a:lnSpc>
            <a:spcBef>
              <a:spcPct val="0"/>
            </a:spcBef>
            <a:spcAft>
              <a:spcPct val="35000"/>
            </a:spcAft>
            <a:buNone/>
          </a:pPr>
          <a:r>
            <a:rPr lang="en-IE" sz="1600" kern="1200"/>
            <a:t>Food</a:t>
          </a:r>
          <a:endParaRPr lang="en-US" sz="1600" kern="1200" dirty="0"/>
        </a:p>
      </dsp:txBody>
      <dsp:txXfrm>
        <a:off x="593503" y="2569892"/>
        <a:ext cx="5012823" cy="513856"/>
      </dsp:txXfrm>
    </dsp:sp>
    <dsp:sp modelId="{2A93D4EB-F149-4850-9555-FF1EE5F59B01}">
      <dsp:nvSpPr>
        <dsp:cNvPr id="0" name=""/>
        <dsp:cNvSpPr/>
      </dsp:nvSpPr>
      <dsp:spPr>
        <a:xfrm>
          <a:off x="0" y="3212212"/>
          <a:ext cx="5606327" cy="51385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537B3B-CC36-44C8-9F14-FA5692E591B1}">
      <dsp:nvSpPr>
        <dsp:cNvPr id="0" name=""/>
        <dsp:cNvSpPr/>
      </dsp:nvSpPr>
      <dsp:spPr>
        <a:xfrm>
          <a:off x="155441" y="3327830"/>
          <a:ext cx="282620" cy="28262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E0C644B-BF93-4D94-B66E-D03774781F0C}">
      <dsp:nvSpPr>
        <dsp:cNvPr id="0" name=""/>
        <dsp:cNvSpPr/>
      </dsp:nvSpPr>
      <dsp:spPr>
        <a:xfrm>
          <a:off x="593503" y="3212212"/>
          <a:ext cx="5012823" cy="513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383" tIns="54383" rIns="54383" bIns="54383" numCol="1" spcCol="1270" anchor="ctr" anchorCtr="0">
          <a:noAutofit/>
        </a:bodyPr>
        <a:lstStyle/>
        <a:p>
          <a:pPr marL="0" lvl="0" indent="0" algn="l" defTabSz="711200">
            <a:lnSpc>
              <a:spcPct val="100000"/>
            </a:lnSpc>
            <a:spcBef>
              <a:spcPct val="0"/>
            </a:spcBef>
            <a:spcAft>
              <a:spcPct val="35000"/>
            </a:spcAft>
            <a:buNone/>
          </a:pPr>
          <a:r>
            <a:rPr lang="en-IE" sz="1600" kern="1200"/>
            <a:t>Famous landmarks</a:t>
          </a:r>
          <a:endParaRPr lang="en-IE" sz="1600" kern="1200" dirty="0"/>
        </a:p>
      </dsp:txBody>
      <dsp:txXfrm>
        <a:off x="593503" y="3212212"/>
        <a:ext cx="5012823" cy="513856"/>
      </dsp:txXfrm>
    </dsp:sp>
    <dsp:sp modelId="{8CEBF9B8-223A-40E3-9C35-738D9B43B249}">
      <dsp:nvSpPr>
        <dsp:cNvPr id="0" name=""/>
        <dsp:cNvSpPr/>
      </dsp:nvSpPr>
      <dsp:spPr>
        <a:xfrm>
          <a:off x="0" y="3854532"/>
          <a:ext cx="5606327" cy="51385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7118B4-3F32-4568-B1B3-41843E70535E}">
      <dsp:nvSpPr>
        <dsp:cNvPr id="0" name=""/>
        <dsp:cNvSpPr/>
      </dsp:nvSpPr>
      <dsp:spPr>
        <a:xfrm>
          <a:off x="155441" y="3970150"/>
          <a:ext cx="282620" cy="282620"/>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BB0FCDE-FF50-494E-B57A-840D7FC2C8D2}">
      <dsp:nvSpPr>
        <dsp:cNvPr id="0" name=""/>
        <dsp:cNvSpPr/>
      </dsp:nvSpPr>
      <dsp:spPr>
        <a:xfrm>
          <a:off x="593503" y="3854532"/>
          <a:ext cx="5012823" cy="513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383" tIns="54383" rIns="54383" bIns="54383" numCol="1" spcCol="1270" anchor="ctr" anchorCtr="0">
          <a:noAutofit/>
        </a:bodyPr>
        <a:lstStyle/>
        <a:p>
          <a:pPr marL="0" lvl="0" indent="0" algn="l" defTabSz="711200">
            <a:lnSpc>
              <a:spcPct val="100000"/>
            </a:lnSpc>
            <a:spcBef>
              <a:spcPct val="0"/>
            </a:spcBef>
            <a:spcAft>
              <a:spcPct val="35000"/>
            </a:spcAft>
            <a:buNone/>
          </a:pPr>
          <a:r>
            <a:rPr lang="en-IE" sz="1600" kern="1200"/>
            <a:t>Fashion</a:t>
          </a:r>
          <a:endParaRPr lang="en-US" sz="1600" kern="1200" dirty="0"/>
        </a:p>
      </dsp:txBody>
      <dsp:txXfrm>
        <a:off x="593503" y="3854532"/>
        <a:ext cx="5012823" cy="513856"/>
      </dsp:txXfrm>
    </dsp:sp>
    <dsp:sp modelId="{7E28A45B-7A0C-4385-A308-2EE80244F0AA}">
      <dsp:nvSpPr>
        <dsp:cNvPr id="0" name=""/>
        <dsp:cNvSpPr/>
      </dsp:nvSpPr>
      <dsp:spPr>
        <a:xfrm>
          <a:off x="0" y="4496853"/>
          <a:ext cx="5606327" cy="51385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F00FF9-6D0A-454A-AD26-951A049F750E}">
      <dsp:nvSpPr>
        <dsp:cNvPr id="0" name=""/>
        <dsp:cNvSpPr/>
      </dsp:nvSpPr>
      <dsp:spPr>
        <a:xfrm>
          <a:off x="149777" y="3933440"/>
          <a:ext cx="312606" cy="334397"/>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43336D2-37BE-4449-89D6-36BD3072CE55}">
      <dsp:nvSpPr>
        <dsp:cNvPr id="0" name=""/>
        <dsp:cNvSpPr/>
      </dsp:nvSpPr>
      <dsp:spPr>
        <a:xfrm>
          <a:off x="593503" y="4496853"/>
          <a:ext cx="5012823" cy="513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383" tIns="54383" rIns="54383" bIns="54383" numCol="1" spcCol="1270" anchor="ctr" anchorCtr="0">
          <a:noAutofit/>
        </a:bodyPr>
        <a:lstStyle/>
        <a:p>
          <a:pPr marL="0" lvl="0" indent="0" algn="l" defTabSz="711200">
            <a:lnSpc>
              <a:spcPct val="100000"/>
            </a:lnSpc>
            <a:spcBef>
              <a:spcPct val="0"/>
            </a:spcBef>
            <a:spcAft>
              <a:spcPct val="35000"/>
            </a:spcAft>
            <a:buNone/>
          </a:pPr>
          <a:endParaRPr lang="en-US" sz="1600" kern="1200" dirty="0"/>
        </a:p>
      </dsp:txBody>
      <dsp:txXfrm>
        <a:off x="593503" y="4496853"/>
        <a:ext cx="5012823" cy="51385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1EBB67-ADD4-4600-ABA0-40D834F7FF47}" type="datetimeFigureOut">
              <a:rPr lang="en-US" smtClean="0"/>
              <a:t>4/5/2020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700AA-6B3B-43CF-9795-2F97FA77F024}" type="slidenum">
              <a:rPr lang="en-US" smtClean="0"/>
              <a:t>‹#›</a:t>
            </a:fld>
            <a:endParaRPr lang="en-US"/>
          </a:p>
        </p:txBody>
      </p:sp>
    </p:spTree>
    <p:extLst>
      <p:ext uri="{BB962C8B-B14F-4D97-AF65-F5344CB8AC3E}">
        <p14:creationId xmlns:p14="http://schemas.microsoft.com/office/powerpoint/2010/main" val="1256349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1EBB67-ADD4-4600-ABA0-40D834F7FF47}" type="datetimeFigureOut">
              <a:rPr lang="en-US" smtClean="0"/>
              <a:t>4/5/2020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700AA-6B3B-43CF-9795-2F97FA77F024}" type="slidenum">
              <a:rPr lang="en-US" smtClean="0"/>
              <a:t>‹#›</a:t>
            </a:fld>
            <a:endParaRPr lang="en-US"/>
          </a:p>
        </p:txBody>
      </p:sp>
    </p:spTree>
    <p:extLst>
      <p:ext uri="{BB962C8B-B14F-4D97-AF65-F5344CB8AC3E}">
        <p14:creationId xmlns:p14="http://schemas.microsoft.com/office/powerpoint/2010/main" val="1887438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911EBB67-ADD4-4600-ABA0-40D834F7FF47}" type="datetimeFigureOut">
              <a:rPr lang="en-US" smtClean="0"/>
              <a:t>4/5/2020</a:t>
            </a:fld>
            <a:endParaRPr lang="en-US"/>
          </a:p>
        </p:txBody>
      </p:sp>
      <p:sp>
        <p:nvSpPr>
          <p:cNvPr id="5" name="Footer Placeholder 4"/>
          <p:cNvSpPr>
            <a:spLocks noGrp="1"/>
          </p:cNvSpPr>
          <p:nvPr>
            <p:ph type="ftr" sz="quarter" idx="11"/>
          </p:nvPr>
        </p:nvSpPr>
        <p:spPr>
          <a:xfrm>
            <a:off x="3776135" y="6422854"/>
            <a:ext cx="4279669" cy="365125"/>
          </a:xfrm>
        </p:spPr>
        <p:txBody>
          <a:bodyPr/>
          <a:lstStyle/>
          <a:p>
            <a:endParaRPr lang="en-US"/>
          </a:p>
        </p:txBody>
      </p:sp>
      <p:sp>
        <p:nvSpPr>
          <p:cNvPr id="6" name="Slide Number Placeholder 5"/>
          <p:cNvSpPr>
            <a:spLocks noGrp="1"/>
          </p:cNvSpPr>
          <p:nvPr>
            <p:ph type="sldNum" sz="quarter" idx="12"/>
          </p:nvPr>
        </p:nvSpPr>
        <p:spPr>
          <a:xfrm>
            <a:off x="8073048" y="6422854"/>
            <a:ext cx="879759" cy="365125"/>
          </a:xfrm>
        </p:spPr>
        <p:txBody>
          <a:bodyPr/>
          <a:lstStyle/>
          <a:p>
            <a:fld id="{35A700AA-6B3B-43CF-9795-2F97FA77F024}" type="slidenum">
              <a:rPr lang="en-US" smtClean="0"/>
              <a:t>‹#›</a:t>
            </a:fld>
            <a:endParaRPr lang="en-US"/>
          </a:p>
        </p:txBody>
      </p:sp>
    </p:spTree>
    <p:extLst>
      <p:ext uri="{BB962C8B-B14F-4D97-AF65-F5344CB8AC3E}">
        <p14:creationId xmlns:p14="http://schemas.microsoft.com/office/powerpoint/2010/main" val="2424909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1EBB67-ADD4-4600-ABA0-40D834F7FF47}" type="datetimeFigureOut">
              <a:rPr lang="en-US" smtClean="0"/>
              <a:t>4/5/2020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700AA-6B3B-43CF-9795-2F97FA77F024}" type="slidenum">
              <a:rPr lang="en-US" smtClean="0"/>
              <a:t>‹#›</a:t>
            </a:fld>
            <a:endParaRPr lang="en-US"/>
          </a:p>
        </p:txBody>
      </p:sp>
    </p:spTree>
    <p:extLst>
      <p:ext uri="{BB962C8B-B14F-4D97-AF65-F5344CB8AC3E}">
        <p14:creationId xmlns:p14="http://schemas.microsoft.com/office/powerpoint/2010/main" val="1474317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911EBB67-ADD4-4600-ABA0-40D834F7FF47}" type="datetimeFigureOut">
              <a:rPr lang="en-US" smtClean="0"/>
              <a:t>4/5/2020</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35A700AA-6B3B-43CF-9795-2F97FA77F024}" type="slidenum">
              <a:rPr lang="en-US" smtClean="0"/>
              <a:t>‹#›</a:t>
            </a:fld>
            <a:endParaRPr lang="en-US"/>
          </a:p>
        </p:txBody>
      </p:sp>
    </p:spTree>
    <p:extLst>
      <p:ext uri="{BB962C8B-B14F-4D97-AF65-F5344CB8AC3E}">
        <p14:creationId xmlns:p14="http://schemas.microsoft.com/office/powerpoint/2010/main" val="56781968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11EBB67-ADD4-4600-ABA0-40D834F7FF47}" type="datetimeFigureOut">
              <a:rPr lang="en-US" smtClean="0"/>
              <a:t>4/5/2020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A700AA-6B3B-43CF-9795-2F97FA77F024}" type="slidenum">
              <a:rPr lang="en-US" smtClean="0"/>
              <a:t>‹#›</a:t>
            </a:fld>
            <a:endParaRPr lang="en-US"/>
          </a:p>
        </p:txBody>
      </p:sp>
    </p:spTree>
    <p:extLst>
      <p:ext uri="{BB962C8B-B14F-4D97-AF65-F5344CB8AC3E}">
        <p14:creationId xmlns:p14="http://schemas.microsoft.com/office/powerpoint/2010/main" val="2303414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11EBB67-ADD4-4600-ABA0-40D834F7FF47}" type="datetimeFigureOut">
              <a:rPr lang="en-US" smtClean="0"/>
              <a:t>4/5/2020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A700AA-6B3B-43CF-9795-2F97FA77F024}" type="slidenum">
              <a:rPr lang="en-US" smtClean="0"/>
              <a:t>‹#›</a:t>
            </a:fld>
            <a:endParaRPr lang="en-US"/>
          </a:p>
        </p:txBody>
      </p:sp>
    </p:spTree>
    <p:extLst>
      <p:ext uri="{BB962C8B-B14F-4D97-AF65-F5344CB8AC3E}">
        <p14:creationId xmlns:p14="http://schemas.microsoft.com/office/powerpoint/2010/main" val="3750488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11EBB67-ADD4-4600-ABA0-40D834F7FF47}" type="datetimeFigureOut">
              <a:rPr lang="en-US" smtClean="0"/>
              <a:t>4/5/2020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A700AA-6B3B-43CF-9795-2F97FA77F024}" type="slidenum">
              <a:rPr lang="en-US" smtClean="0"/>
              <a:t>‹#›</a:t>
            </a:fld>
            <a:endParaRPr lang="en-US"/>
          </a:p>
        </p:txBody>
      </p:sp>
    </p:spTree>
    <p:extLst>
      <p:ext uri="{BB962C8B-B14F-4D97-AF65-F5344CB8AC3E}">
        <p14:creationId xmlns:p14="http://schemas.microsoft.com/office/powerpoint/2010/main" val="1523061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1EBB67-ADD4-4600-ABA0-40D834F7FF47}" type="datetimeFigureOut">
              <a:rPr lang="en-US" smtClean="0"/>
              <a:t>4/5/2020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A700AA-6B3B-43CF-9795-2F97FA77F024}" type="slidenum">
              <a:rPr lang="en-US" smtClean="0"/>
              <a:t>‹#›</a:t>
            </a:fld>
            <a:endParaRPr lang="en-US"/>
          </a:p>
        </p:txBody>
      </p:sp>
    </p:spTree>
    <p:extLst>
      <p:ext uri="{BB962C8B-B14F-4D97-AF65-F5344CB8AC3E}">
        <p14:creationId xmlns:p14="http://schemas.microsoft.com/office/powerpoint/2010/main" val="2091293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1EBB67-ADD4-4600-ABA0-40D834F7FF47}" type="datetimeFigureOut">
              <a:rPr lang="en-US" smtClean="0"/>
              <a:t>4/5/2020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A700AA-6B3B-43CF-9795-2F97FA77F024}" type="slidenum">
              <a:rPr lang="en-US" smtClean="0"/>
              <a:t>‹#›</a:t>
            </a:fld>
            <a:endParaRPr lang="en-US"/>
          </a:p>
        </p:txBody>
      </p:sp>
    </p:spTree>
    <p:extLst>
      <p:ext uri="{BB962C8B-B14F-4D97-AF65-F5344CB8AC3E}">
        <p14:creationId xmlns:p14="http://schemas.microsoft.com/office/powerpoint/2010/main" val="2998100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1EBB67-ADD4-4600-ABA0-40D834F7FF47}" type="datetimeFigureOut">
              <a:rPr lang="en-US" smtClean="0"/>
              <a:t>4/5/2020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A700AA-6B3B-43CF-9795-2F97FA77F024}" type="slidenum">
              <a:rPr lang="en-US" smtClean="0"/>
              <a:t>‹#›</a:t>
            </a:fld>
            <a:endParaRPr lang="en-US"/>
          </a:p>
        </p:txBody>
      </p:sp>
    </p:spTree>
    <p:extLst>
      <p:ext uri="{BB962C8B-B14F-4D97-AF65-F5344CB8AC3E}">
        <p14:creationId xmlns:p14="http://schemas.microsoft.com/office/powerpoint/2010/main" val="482844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911EBB67-ADD4-4600-ABA0-40D834F7FF47}" type="datetimeFigureOut">
              <a:rPr lang="en-US" smtClean="0"/>
              <a:t>4/5/2020</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35A700AA-6B3B-43CF-9795-2F97FA77F024}" type="slidenum">
              <a:rPr lang="en-US" smtClean="0"/>
              <a:t>‹#›</a:t>
            </a:fld>
            <a:endParaRPr lang="en-US"/>
          </a:p>
        </p:txBody>
      </p:sp>
    </p:spTree>
    <p:extLst>
      <p:ext uri="{BB962C8B-B14F-4D97-AF65-F5344CB8AC3E}">
        <p14:creationId xmlns:p14="http://schemas.microsoft.com/office/powerpoint/2010/main" val="932794262"/>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ollage from photos of Italy on white wooden background — Stock ...">
            <a:extLst>
              <a:ext uri="{FF2B5EF4-FFF2-40B4-BE49-F238E27FC236}">
                <a16:creationId xmlns:a16="http://schemas.microsoft.com/office/drawing/2014/main" id="{77C0C976-F67D-420E-8BD5-D1A1D9095862}"/>
              </a:ext>
            </a:extLst>
          </p:cNvPr>
          <p:cNvPicPr>
            <a:picLocks noChangeAspect="1" noChangeArrowheads="1"/>
          </p:cNvPicPr>
          <p:nvPr/>
        </p:nvPicPr>
        <p:blipFill>
          <a:blip r:embed="rId2">
            <a:alphaModFix/>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0" y="11693"/>
            <a:ext cx="12192000" cy="684630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031A977-9840-4663-B8B8-DE641D34FE32}"/>
              </a:ext>
            </a:extLst>
          </p:cNvPr>
          <p:cNvSpPr>
            <a:spLocks noGrp="1"/>
          </p:cNvSpPr>
          <p:nvPr>
            <p:ph type="ctrTitle"/>
          </p:nvPr>
        </p:nvSpPr>
        <p:spPr>
          <a:xfrm>
            <a:off x="1524000" y="1122362"/>
            <a:ext cx="9144000" cy="5082495"/>
          </a:xfrm>
        </p:spPr>
        <p:txBody>
          <a:bodyPr>
            <a:normAutofit/>
          </a:bodyPr>
          <a:lstStyle/>
          <a:p>
            <a:r>
              <a:rPr lang="en-IE" sz="11500" dirty="0">
                <a:solidFill>
                  <a:schemeClr val="bg1"/>
                </a:solidFill>
                <a:latin typeface="Bernard MT Condensed" panose="02050806060905020404" pitchFamily="18" charset="0"/>
                <a:cs typeface="Biome" panose="020B0502040204020203" pitchFamily="34" charset="0"/>
              </a:rPr>
              <a:t>ITALY</a:t>
            </a:r>
            <a:br>
              <a:rPr lang="en-IE" sz="13800" dirty="0">
                <a:solidFill>
                  <a:schemeClr val="bg1"/>
                </a:solidFill>
                <a:latin typeface="Bernard MT Condensed" panose="02050806060905020404" pitchFamily="18" charset="0"/>
                <a:cs typeface="Biome" panose="020B0502040204020203" pitchFamily="34" charset="0"/>
              </a:rPr>
            </a:br>
            <a:r>
              <a:rPr lang="en-IE" sz="2400" dirty="0">
                <a:solidFill>
                  <a:schemeClr val="bg1"/>
                </a:solidFill>
                <a:latin typeface="Bernard MT Condensed" panose="02050806060905020404" pitchFamily="18" charset="0"/>
                <a:cs typeface="Biome" panose="020B0502040204020203" pitchFamily="34" charset="0"/>
              </a:rPr>
              <a:t>by: Shona Murray, 6</a:t>
            </a:r>
            <a:r>
              <a:rPr lang="en-IE" sz="2400" baseline="30000" dirty="0">
                <a:solidFill>
                  <a:schemeClr val="bg1"/>
                </a:solidFill>
                <a:latin typeface="Bernard MT Condensed" panose="02050806060905020404" pitchFamily="18" charset="0"/>
                <a:cs typeface="Biome" panose="020B0502040204020203" pitchFamily="34" charset="0"/>
              </a:rPr>
              <a:t>th</a:t>
            </a:r>
            <a:r>
              <a:rPr lang="en-IE" sz="2400" dirty="0">
                <a:solidFill>
                  <a:schemeClr val="bg1"/>
                </a:solidFill>
                <a:latin typeface="Bernard MT Condensed" panose="02050806060905020404" pitchFamily="18" charset="0"/>
                <a:cs typeface="Biome" panose="020B0502040204020203" pitchFamily="34" charset="0"/>
              </a:rPr>
              <a:t> Class</a:t>
            </a:r>
            <a:endParaRPr lang="en-US" sz="11500" dirty="0">
              <a:solidFill>
                <a:schemeClr val="bg1"/>
              </a:solidFill>
              <a:latin typeface="Bernard MT Condensed" panose="02050806060905020404" pitchFamily="18" charset="0"/>
              <a:cs typeface="Biome" panose="020B0502040204020203" pitchFamily="34" charset="0"/>
            </a:endParaRPr>
          </a:p>
        </p:txBody>
      </p:sp>
    </p:spTree>
    <p:extLst>
      <p:ext uri="{BB962C8B-B14F-4D97-AF65-F5344CB8AC3E}">
        <p14:creationId xmlns:p14="http://schemas.microsoft.com/office/powerpoint/2010/main" val="172385736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A3584-CA9A-49FB-A2AC-DEEC7F6DC2A5}"/>
              </a:ext>
            </a:extLst>
          </p:cNvPr>
          <p:cNvSpPr>
            <a:spLocks noGrp="1"/>
          </p:cNvSpPr>
          <p:nvPr>
            <p:ph type="title"/>
          </p:nvPr>
        </p:nvSpPr>
        <p:spPr>
          <a:xfrm>
            <a:off x="1202919" y="284176"/>
            <a:ext cx="9784080" cy="1508760"/>
          </a:xfrm>
        </p:spPr>
        <p:txBody>
          <a:bodyPr>
            <a:normAutofit/>
          </a:bodyPr>
          <a:lstStyle/>
          <a:p>
            <a:pPr algn="ctr"/>
            <a:r>
              <a:rPr lang="en-IE" u="sng" dirty="0">
                <a:latin typeface="Centaur" panose="02030504050205020304" pitchFamily="18" charset="0"/>
              </a:rPr>
              <a:t>The Duomo di Milano, Milan</a:t>
            </a:r>
            <a:endParaRPr lang="en-US" u="sng" dirty="0">
              <a:latin typeface="Centaur" panose="02030504050205020304" pitchFamily="18" charset="0"/>
            </a:endParaRPr>
          </a:p>
        </p:txBody>
      </p:sp>
      <p:pic>
        <p:nvPicPr>
          <p:cNvPr id="5122" name="Picture 2" descr="Rick Steves: The must-see attractions of Milan, Italy">
            <a:extLst>
              <a:ext uri="{FF2B5EF4-FFF2-40B4-BE49-F238E27FC236}">
                <a16:creationId xmlns:a16="http://schemas.microsoft.com/office/drawing/2014/main" id="{B1D41E70-5554-4D7F-94B4-E95985420F0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02918" y="2120054"/>
            <a:ext cx="6130569" cy="409215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52DD69E-05F6-4B8E-B000-1F7F375D6DD9}"/>
              </a:ext>
            </a:extLst>
          </p:cNvPr>
          <p:cNvSpPr>
            <a:spLocks noGrp="1"/>
          </p:cNvSpPr>
          <p:nvPr>
            <p:ph idx="1"/>
          </p:nvPr>
        </p:nvSpPr>
        <p:spPr>
          <a:xfrm>
            <a:off x="7619999" y="2045110"/>
            <a:ext cx="3366999" cy="4172810"/>
          </a:xfrm>
        </p:spPr>
        <p:txBody>
          <a:bodyPr>
            <a:normAutofit fontScale="92500" lnSpcReduction="10000"/>
          </a:bodyPr>
          <a:lstStyle/>
          <a:p>
            <a:pPr marL="0" indent="0">
              <a:buNone/>
            </a:pPr>
            <a:r>
              <a:rPr lang="en-IE" sz="2400" dirty="0">
                <a:latin typeface="Centaur" panose="02030504050205020304" pitchFamily="18" charset="0"/>
              </a:rPr>
              <a:t>The cathedral in Milan is one of the most spectacular buildings in Italy. It took almost 600 years to build. The Duomo di Milano cathedral is the third largest </a:t>
            </a:r>
            <a:r>
              <a:rPr lang="en-IE" sz="2400" dirty="0" err="1">
                <a:latin typeface="Centaur" panose="02030504050205020304" pitchFamily="18" charset="0"/>
              </a:rPr>
              <a:t>churchs</a:t>
            </a:r>
            <a:r>
              <a:rPr lang="en-IE" sz="2400" dirty="0">
                <a:latin typeface="Centaur" panose="02030504050205020304" pitchFamily="18" charset="0"/>
              </a:rPr>
              <a:t> in the world and also in Italy the second largest, after the Vatican’s </a:t>
            </a:r>
            <a:r>
              <a:rPr lang="en-IE" sz="2400" dirty="0" err="1">
                <a:latin typeface="Centaur" panose="02030504050205020304" pitchFamily="18" charset="0"/>
              </a:rPr>
              <a:t>St.Peter’s</a:t>
            </a:r>
            <a:r>
              <a:rPr lang="en-IE" sz="2400" dirty="0">
                <a:latin typeface="Centaur" panose="02030504050205020304" pitchFamily="18" charset="0"/>
              </a:rPr>
              <a:t> Basilica. Milan is also known as Italian fashion and shopping capital and is home to one of Italy's most popular soccer clubs, A.C. Milan.</a:t>
            </a:r>
            <a:endParaRPr lang="en-US" sz="2400" dirty="0">
              <a:latin typeface="Centaur" panose="02030504050205020304" pitchFamily="18" charset="0"/>
            </a:endParaRPr>
          </a:p>
        </p:txBody>
      </p:sp>
    </p:spTree>
    <p:extLst>
      <p:ext uri="{BB962C8B-B14F-4D97-AF65-F5344CB8AC3E}">
        <p14:creationId xmlns:p14="http://schemas.microsoft.com/office/powerpoint/2010/main" val="1808501351"/>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122"/>
                                        </p:tgtEl>
                                        <p:attrNameLst>
                                          <p:attrName>style.visibility</p:attrName>
                                        </p:attrNameLst>
                                      </p:cBhvr>
                                      <p:to>
                                        <p:strVal val="visible"/>
                                      </p:to>
                                    </p:set>
                                    <p:animEffect transition="in" filter="fade">
                                      <p:cBhvr>
                                        <p:cTn id="14" dur="500"/>
                                        <p:tgtEl>
                                          <p:spTgt spid="5122"/>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6BB0A-F5A1-45ED-81CE-37058217D2D7}"/>
              </a:ext>
            </a:extLst>
          </p:cNvPr>
          <p:cNvSpPr>
            <a:spLocks noGrp="1"/>
          </p:cNvSpPr>
          <p:nvPr>
            <p:ph type="title"/>
          </p:nvPr>
        </p:nvSpPr>
        <p:spPr/>
        <p:txBody>
          <a:bodyPr/>
          <a:lstStyle/>
          <a:p>
            <a:pPr algn="ctr"/>
            <a:r>
              <a:rPr lang="en-IE" u="sng" dirty="0">
                <a:latin typeface="Centaur" panose="02030504050205020304" pitchFamily="18" charset="0"/>
              </a:rPr>
              <a:t>Juliet’s Balcony, Verona</a:t>
            </a:r>
            <a:endParaRPr lang="en-US" u="sng" dirty="0">
              <a:latin typeface="Centaur" panose="02030504050205020304" pitchFamily="18" charset="0"/>
            </a:endParaRPr>
          </a:p>
        </p:txBody>
      </p:sp>
      <p:sp>
        <p:nvSpPr>
          <p:cNvPr id="3" name="Content Placeholder 2">
            <a:extLst>
              <a:ext uri="{FF2B5EF4-FFF2-40B4-BE49-F238E27FC236}">
                <a16:creationId xmlns:a16="http://schemas.microsoft.com/office/drawing/2014/main" id="{64225BCC-2CD1-4C33-98BC-A15995EFF4D7}"/>
              </a:ext>
            </a:extLst>
          </p:cNvPr>
          <p:cNvSpPr>
            <a:spLocks noGrp="1"/>
          </p:cNvSpPr>
          <p:nvPr>
            <p:ph idx="1"/>
          </p:nvPr>
        </p:nvSpPr>
        <p:spPr>
          <a:xfrm>
            <a:off x="838200" y="1825625"/>
            <a:ext cx="10515600" cy="3492824"/>
          </a:xfrm>
        </p:spPr>
        <p:txBody>
          <a:bodyPr>
            <a:normAutofit/>
          </a:bodyPr>
          <a:lstStyle/>
          <a:p>
            <a:pPr marL="0" indent="0">
              <a:buNone/>
            </a:pPr>
            <a:r>
              <a:rPr lang="en-IE" dirty="0">
                <a:latin typeface="Centaur" panose="02030504050205020304" pitchFamily="18" charset="0"/>
              </a:rPr>
              <a:t>Even though Juliet Capulet is a fictional character created by Shakespeare, millions worship her as a love goddess. Every year tourists from around the globe flock to Verona just to see the balcony where she fell in love with Romeo.</a:t>
            </a:r>
          </a:p>
          <a:p>
            <a:pPr marL="0" indent="0">
              <a:buNone/>
            </a:pPr>
            <a:r>
              <a:rPr lang="en-IE" dirty="0">
                <a:latin typeface="Centaur" panose="02030504050205020304" pitchFamily="18" charset="0"/>
              </a:rPr>
              <a:t>Juliet’s Balcony or House of Juliet, was the former home of the Cappello family and the inspiration for the Capulets. Love struck couples linger in the garden, pose for pictures on the balcony, or attach letters filled with sweet notes to the walls. For good luck, many like to cop a feel off the bronze statue of Juliet, specifically her lower right chest. Many people also leave their mark through graffiti and sticking chewing gum to the walls, some of the blobs being shaped into crude hearts.</a:t>
            </a:r>
          </a:p>
          <a:p>
            <a:pPr marL="0" indent="0">
              <a:buNone/>
            </a:pPr>
            <a:endParaRPr lang="en-US" dirty="0"/>
          </a:p>
        </p:txBody>
      </p:sp>
    </p:spTree>
    <p:extLst>
      <p:ext uri="{BB962C8B-B14F-4D97-AF65-F5344CB8AC3E}">
        <p14:creationId xmlns:p14="http://schemas.microsoft.com/office/powerpoint/2010/main" val="90477311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580">
                                          <p:stCondLst>
                                            <p:cond delay="0"/>
                                          </p:stCondLst>
                                        </p:cTn>
                                        <p:tgtEl>
                                          <p:spTgt spid="3">
                                            <p:txEl>
                                              <p:pRg st="0" end="0"/>
                                            </p:txEl>
                                          </p:spTgt>
                                        </p:tgtEl>
                                      </p:cBhvr>
                                    </p:animEffect>
                                    <p:anim calcmode="lin" valueType="num">
                                      <p:cBhvr>
                                        <p:cTn id="1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xEl>
                                              <p:pRg st="0" end="0"/>
                                            </p:txEl>
                                          </p:spTgt>
                                        </p:tgtEl>
                                      </p:cBhvr>
                                      <p:to x="100000" y="60000"/>
                                    </p:animScale>
                                    <p:animScale>
                                      <p:cBhvr>
                                        <p:cTn id="22" dur="166" decel="50000">
                                          <p:stCondLst>
                                            <p:cond delay="676"/>
                                          </p:stCondLst>
                                        </p:cTn>
                                        <p:tgtEl>
                                          <p:spTgt spid="3">
                                            <p:txEl>
                                              <p:pRg st="0" end="0"/>
                                            </p:txEl>
                                          </p:spTgt>
                                        </p:tgtEl>
                                      </p:cBhvr>
                                      <p:to x="100000" y="100000"/>
                                    </p:animScale>
                                    <p:animScale>
                                      <p:cBhvr>
                                        <p:cTn id="23" dur="26">
                                          <p:stCondLst>
                                            <p:cond delay="1312"/>
                                          </p:stCondLst>
                                        </p:cTn>
                                        <p:tgtEl>
                                          <p:spTgt spid="3">
                                            <p:txEl>
                                              <p:pRg st="0" end="0"/>
                                            </p:txEl>
                                          </p:spTgt>
                                        </p:tgtEl>
                                      </p:cBhvr>
                                      <p:to x="100000" y="80000"/>
                                    </p:animScale>
                                    <p:animScale>
                                      <p:cBhvr>
                                        <p:cTn id="24" dur="166" decel="50000">
                                          <p:stCondLst>
                                            <p:cond delay="1338"/>
                                          </p:stCondLst>
                                        </p:cTn>
                                        <p:tgtEl>
                                          <p:spTgt spid="3">
                                            <p:txEl>
                                              <p:pRg st="0" end="0"/>
                                            </p:txEl>
                                          </p:spTgt>
                                        </p:tgtEl>
                                      </p:cBhvr>
                                      <p:to x="100000" y="100000"/>
                                    </p:animScale>
                                    <p:animScale>
                                      <p:cBhvr>
                                        <p:cTn id="25" dur="26">
                                          <p:stCondLst>
                                            <p:cond delay="1642"/>
                                          </p:stCondLst>
                                        </p:cTn>
                                        <p:tgtEl>
                                          <p:spTgt spid="3">
                                            <p:txEl>
                                              <p:pRg st="0" end="0"/>
                                            </p:txEl>
                                          </p:spTgt>
                                        </p:tgtEl>
                                      </p:cBhvr>
                                      <p:to x="100000" y="90000"/>
                                    </p:animScale>
                                    <p:animScale>
                                      <p:cBhvr>
                                        <p:cTn id="26" dur="166" decel="50000">
                                          <p:stCondLst>
                                            <p:cond delay="1668"/>
                                          </p:stCondLst>
                                        </p:cTn>
                                        <p:tgtEl>
                                          <p:spTgt spid="3">
                                            <p:txEl>
                                              <p:pRg st="0" end="0"/>
                                            </p:txEl>
                                          </p:spTgt>
                                        </p:tgtEl>
                                      </p:cBhvr>
                                      <p:to x="100000" y="100000"/>
                                    </p:animScale>
                                    <p:animScale>
                                      <p:cBhvr>
                                        <p:cTn id="27" dur="26">
                                          <p:stCondLst>
                                            <p:cond delay="1808"/>
                                          </p:stCondLst>
                                        </p:cTn>
                                        <p:tgtEl>
                                          <p:spTgt spid="3">
                                            <p:txEl>
                                              <p:pRg st="0" end="0"/>
                                            </p:txEl>
                                          </p:spTgt>
                                        </p:tgtEl>
                                      </p:cBhvr>
                                      <p:to x="100000" y="95000"/>
                                    </p:animScale>
                                    <p:animScale>
                                      <p:cBhvr>
                                        <p:cTn id="28" dur="166" decel="50000">
                                          <p:stCondLst>
                                            <p:cond delay="1834"/>
                                          </p:stCondLst>
                                        </p:cTn>
                                        <p:tgtEl>
                                          <p:spTgt spid="3">
                                            <p:txEl>
                                              <p:pRg st="0" end="0"/>
                                            </p:txEl>
                                          </p:spTgt>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Effect transition="in" filter="wipe(down)">
                                      <p:cBhvr>
                                        <p:cTn id="33" dur="580">
                                          <p:stCondLst>
                                            <p:cond delay="0"/>
                                          </p:stCondLst>
                                        </p:cTn>
                                        <p:tgtEl>
                                          <p:spTgt spid="3">
                                            <p:txEl>
                                              <p:pRg st="1" end="1"/>
                                            </p:txEl>
                                          </p:spTgt>
                                        </p:tgtEl>
                                      </p:cBhvr>
                                    </p:animEffect>
                                    <p:anim calcmode="lin" valueType="num">
                                      <p:cBhvr>
                                        <p:cTn id="3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3">
                                            <p:txEl>
                                              <p:pRg st="1" end="1"/>
                                            </p:txEl>
                                          </p:spTgt>
                                        </p:tgtEl>
                                      </p:cBhvr>
                                      <p:to x="100000" y="60000"/>
                                    </p:animScale>
                                    <p:animScale>
                                      <p:cBhvr>
                                        <p:cTn id="40" dur="166" decel="50000">
                                          <p:stCondLst>
                                            <p:cond delay="676"/>
                                          </p:stCondLst>
                                        </p:cTn>
                                        <p:tgtEl>
                                          <p:spTgt spid="3">
                                            <p:txEl>
                                              <p:pRg st="1" end="1"/>
                                            </p:txEl>
                                          </p:spTgt>
                                        </p:tgtEl>
                                      </p:cBhvr>
                                      <p:to x="100000" y="100000"/>
                                    </p:animScale>
                                    <p:animScale>
                                      <p:cBhvr>
                                        <p:cTn id="41" dur="26">
                                          <p:stCondLst>
                                            <p:cond delay="1312"/>
                                          </p:stCondLst>
                                        </p:cTn>
                                        <p:tgtEl>
                                          <p:spTgt spid="3">
                                            <p:txEl>
                                              <p:pRg st="1" end="1"/>
                                            </p:txEl>
                                          </p:spTgt>
                                        </p:tgtEl>
                                      </p:cBhvr>
                                      <p:to x="100000" y="80000"/>
                                    </p:animScale>
                                    <p:animScale>
                                      <p:cBhvr>
                                        <p:cTn id="42" dur="166" decel="50000">
                                          <p:stCondLst>
                                            <p:cond delay="1338"/>
                                          </p:stCondLst>
                                        </p:cTn>
                                        <p:tgtEl>
                                          <p:spTgt spid="3">
                                            <p:txEl>
                                              <p:pRg st="1" end="1"/>
                                            </p:txEl>
                                          </p:spTgt>
                                        </p:tgtEl>
                                      </p:cBhvr>
                                      <p:to x="100000" y="100000"/>
                                    </p:animScale>
                                    <p:animScale>
                                      <p:cBhvr>
                                        <p:cTn id="43" dur="26">
                                          <p:stCondLst>
                                            <p:cond delay="1642"/>
                                          </p:stCondLst>
                                        </p:cTn>
                                        <p:tgtEl>
                                          <p:spTgt spid="3">
                                            <p:txEl>
                                              <p:pRg st="1" end="1"/>
                                            </p:txEl>
                                          </p:spTgt>
                                        </p:tgtEl>
                                      </p:cBhvr>
                                      <p:to x="100000" y="90000"/>
                                    </p:animScale>
                                    <p:animScale>
                                      <p:cBhvr>
                                        <p:cTn id="44" dur="166" decel="50000">
                                          <p:stCondLst>
                                            <p:cond delay="1668"/>
                                          </p:stCondLst>
                                        </p:cTn>
                                        <p:tgtEl>
                                          <p:spTgt spid="3">
                                            <p:txEl>
                                              <p:pRg st="1" end="1"/>
                                            </p:txEl>
                                          </p:spTgt>
                                        </p:tgtEl>
                                      </p:cBhvr>
                                      <p:to x="100000" y="100000"/>
                                    </p:animScale>
                                    <p:animScale>
                                      <p:cBhvr>
                                        <p:cTn id="45" dur="26">
                                          <p:stCondLst>
                                            <p:cond delay="1808"/>
                                          </p:stCondLst>
                                        </p:cTn>
                                        <p:tgtEl>
                                          <p:spTgt spid="3">
                                            <p:txEl>
                                              <p:pRg st="1" end="1"/>
                                            </p:txEl>
                                          </p:spTgt>
                                        </p:tgtEl>
                                      </p:cBhvr>
                                      <p:to x="100000" y="95000"/>
                                    </p:animScale>
                                    <p:animScale>
                                      <p:cBhvr>
                                        <p:cTn id="46"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0CFD4-F9AD-46E1-8908-C1A2C03C9BFA}"/>
              </a:ext>
            </a:extLst>
          </p:cNvPr>
          <p:cNvSpPr>
            <a:spLocks noGrp="1"/>
          </p:cNvSpPr>
          <p:nvPr>
            <p:ph type="title"/>
          </p:nvPr>
        </p:nvSpPr>
        <p:spPr>
          <a:xfrm>
            <a:off x="1202919" y="284176"/>
            <a:ext cx="9784080" cy="1508760"/>
          </a:xfrm>
        </p:spPr>
        <p:txBody>
          <a:bodyPr>
            <a:normAutofit/>
          </a:bodyPr>
          <a:lstStyle/>
          <a:p>
            <a:r>
              <a:rPr lang="en-IE" u="sng" dirty="0">
                <a:latin typeface="Centaur" panose="02030504050205020304" pitchFamily="18" charset="0"/>
              </a:rPr>
              <a:t>Fashion</a:t>
            </a:r>
            <a:r>
              <a:rPr lang="en-IE" u="sng" dirty="0"/>
              <a:t> </a:t>
            </a:r>
            <a:endParaRPr lang="en-US" u="sng" dirty="0"/>
          </a:p>
        </p:txBody>
      </p:sp>
      <p:sp>
        <p:nvSpPr>
          <p:cNvPr id="3" name="Content Placeholder 2">
            <a:extLst>
              <a:ext uri="{FF2B5EF4-FFF2-40B4-BE49-F238E27FC236}">
                <a16:creationId xmlns:a16="http://schemas.microsoft.com/office/drawing/2014/main" id="{07E53921-E224-4D6D-8F9A-5CC5932AAFE2}"/>
              </a:ext>
            </a:extLst>
          </p:cNvPr>
          <p:cNvSpPr>
            <a:spLocks noGrp="1"/>
          </p:cNvSpPr>
          <p:nvPr>
            <p:ph idx="1"/>
          </p:nvPr>
        </p:nvSpPr>
        <p:spPr>
          <a:xfrm>
            <a:off x="1202920" y="2011680"/>
            <a:ext cx="6263640" cy="4206240"/>
          </a:xfrm>
        </p:spPr>
        <p:txBody>
          <a:bodyPr>
            <a:normAutofit lnSpcReduction="10000"/>
          </a:bodyPr>
          <a:lstStyle/>
          <a:p>
            <a:pPr marL="0" indent="0">
              <a:buNone/>
            </a:pPr>
            <a:r>
              <a:rPr lang="en-IE" sz="2800" dirty="0">
                <a:latin typeface="Centaur" panose="02030504050205020304" pitchFamily="18" charset="0"/>
              </a:rPr>
              <a:t>Fashion in Italy is very famous. After all, Milan is one of the Fashion Capitals along side New York, Paris and London. Many of Italian fashion evolved from art and different artistic patterns and sequences would be printed on to luxurious materials that people would wear. Many, many designer brands came from Italy, including Versace, Louis Vuitton, Fendi, Dolce </a:t>
            </a:r>
            <a:r>
              <a:rPr lang="en-IE" sz="2800" dirty="0" err="1">
                <a:latin typeface="Centaur" panose="02030504050205020304" pitchFamily="18" charset="0"/>
              </a:rPr>
              <a:t>Gabanna</a:t>
            </a:r>
            <a:r>
              <a:rPr lang="en-IE" sz="2800" dirty="0">
                <a:latin typeface="Centaur" panose="02030504050205020304" pitchFamily="18" charset="0"/>
              </a:rPr>
              <a:t>, Gucci, Prada, Armani, Jimmy Choo, Valentino, Moschino, Givenchy and a lot more.</a:t>
            </a:r>
            <a:endParaRPr lang="en-US" sz="2800" dirty="0">
              <a:latin typeface="Centaur" panose="02030504050205020304" pitchFamily="18" charset="0"/>
            </a:endParaRPr>
          </a:p>
        </p:txBody>
      </p:sp>
      <p:pic>
        <p:nvPicPr>
          <p:cNvPr id="6146" name="Picture 2" descr="Best Luxury Fashion Logos Explained — Ebaqdesign™">
            <a:extLst>
              <a:ext uri="{FF2B5EF4-FFF2-40B4-BE49-F238E27FC236}">
                <a16:creationId xmlns:a16="http://schemas.microsoft.com/office/drawing/2014/main" id="{7E0382F1-149B-477C-808B-672063C7549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726680" y="2320290"/>
            <a:ext cx="4149090" cy="3394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417071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nodeType="clickEffect">
                                  <p:stCondLst>
                                    <p:cond delay="0"/>
                                  </p:stCondLst>
                                  <p:childTnLst>
                                    <p:set>
                                      <p:cBhvr>
                                        <p:cTn id="19" dur="1" fill="hold">
                                          <p:stCondLst>
                                            <p:cond delay="0"/>
                                          </p:stCondLst>
                                        </p:cTn>
                                        <p:tgtEl>
                                          <p:spTgt spid="6146"/>
                                        </p:tgtEl>
                                        <p:attrNameLst>
                                          <p:attrName>style.visibility</p:attrName>
                                        </p:attrNameLst>
                                      </p:cBhvr>
                                      <p:to>
                                        <p:strVal val="visible"/>
                                      </p:to>
                                    </p:set>
                                    <p:animEffect transition="in" filter="fade">
                                      <p:cBhvr>
                                        <p:cTn id="20" dur="2000"/>
                                        <p:tgtEl>
                                          <p:spTgt spid="6146"/>
                                        </p:tgtEl>
                                      </p:cBhvr>
                                    </p:animEffect>
                                    <p:anim calcmode="lin" valueType="num">
                                      <p:cBhvr>
                                        <p:cTn id="21" dur="2000" fill="hold"/>
                                        <p:tgtEl>
                                          <p:spTgt spid="6146"/>
                                        </p:tgtEl>
                                        <p:attrNameLst>
                                          <p:attrName>ppt_w</p:attrName>
                                        </p:attrNameLst>
                                      </p:cBhvr>
                                      <p:tavLst>
                                        <p:tav tm="0" fmla="#ppt_w*sin(2.5*pi*$)">
                                          <p:val>
                                            <p:fltVal val="0"/>
                                          </p:val>
                                        </p:tav>
                                        <p:tav tm="100000">
                                          <p:val>
                                            <p:fltVal val="1"/>
                                          </p:val>
                                        </p:tav>
                                      </p:tavLst>
                                    </p:anim>
                                    <p:anim calcmode="lin" valueType="num">
                                      <p:cBhvr>
                                        <p:cTn id="22" dur="2000" fill="hold"/>
                                        <p:tgtEl>
                                          <p:spTgt spid="61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1B8F2-B9B9-410D-AF29-D565F8848F1D}"/>
              </a:ext>
            </a:extLst>
          </p:cNvPr>
          <p:cNvSpPr>
            <a:spLocks noGrp="1"/>
          </p:cNvSpPr>
          <p:nvPr>
            <p:ph type="title"/>
          </p:nvPr>
        </p:nvSpPr>
        <p:spPr>
          <a:xfrm>
            <a:off x="3340329" y="-2817356"/>
            <a:ext cx="2132624" cy="358331"/>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3F2CCB34-FE8C-4FDF-9C7F-A508B71D90BC}"/>
              </a:ext>
            </a:extLst>
          </p:cNvPr>
          <p:cNvSpPr>
            <a:spLocks noGrp="1"/>
          </p:cNvSpPr>
          <p:nvPr>
            <p:ph idx="1"/>
          </p:nvPr>
        </p:nvSpPr>
        <p:spPr/>
        <p:txBody>
          <a:bodyPr>
            <a:normAutofit/>
          </a:bodyPr>
          <a:lstStyle/>
          <a:p>
            <a:pPr marL="0" indent="0" algn="ctr">
              <a:buNone/>
            </a:pPr>
            <a:r>
              <a:rPr lang="en-IE" sz="6000" dirty="0">
                <a:latin typeface="Centaur" panose="02030504050205020304" pitchFamily="18" charset="0"/>
              </a:rPr>
              <a:t>Thanks for watching my project, hope you enjoyed!!</a:t>
            </a:r>
          </a:p>
          <a:p>
            <a:pPr marL="0" indent="0" algn="ctr">
              <a:buNone/>
            </a:pPr>
            <a:r>
              <a:rPr lang="en-IE" sz="6000" dirty="0">
                <a:latin typeface="Centaur" panose="02030504050205020304" pitchFamily="18" charset="0"/>
              </a:rPr>
              <a:t>Stay safe</a:t>
            </a:r>
            <a:endParaRPr lang="en-US" sz="6000" dirty="0">
              <a:latin typeface="Centaur" panose="02030504050205020304" pitchFamily="18" charset="0"/>
            </a:endParaRPr>
          </a:p>
        </p:txBody>
      </p:sp>
      <p:pic>
        <p:nvPicPr>
          <p:cNvPr id="7170" name="Picture 2" descr="Gesture, hand wave, hello, hey, hiya, howdy, welcome icon">
            <a:extLst>
              <a:ext uri="{FF2B5EF4-FFF2-40B4-BE49-F238E27FC236}">
                <a16:creationId xmlns:a16="http://schemas.microsoft.com/office/drawing/2014/main" id="{FC989FEC-4DCD-4BB6-A8E6-FFCBC55FF4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5839" y="457200"/>
            <a:ext cx="1158240" cy="115824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6" descr="COVID-19 and MS: How to Stay Safe | Everyday Health">
            <a:extLst>
              <a:ext uri="{FF2B5EF4-FFF2-40B4-BE49-F238E27FC236}">
                <a16:creationId xmlns:a16="http://schemas.microsoft.com/office/drawing/2014/main" id="{9C146C07-A1FE-43FB-8F3A-F401E8A4C16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6" name="Picture 8" descr="COVID-19 and MS: How to Stay Safe | Everyday Health">
            <a:extLst>
              <a:ext uri="{FF2B5EF4-FFF2-40B4-BE49-F238E27FC236}">
                <a16:creationId xmlns:a16="http://schemas.microsoft.com/office/drawing/2014/main" id="{F09BA036-1EBB-495F-9D5D-EB3D00E023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6271" y="5063937"/>
            <a:ext cx="2377376" cy="1336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162200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ipe(down)">
                                      <p:cBhvr>
                                        <p:cTn id="7" dur="580">
                                          <p:stCondLst>
                                            <p:cond delay="0"/>
                                          </p:stCondLst>
                                        </p:cTn>
                                        <p:tgtEl>
                                          <p:spTgt spid="7170"/>
                                        </p:tgtEl>
                                      </p:cBhvr>
                                    </p:animEffect>
                                    <p:anim calcmode="lin" valueType="num">
                                      <p:cBhvr>
                                        <p:cTn id="8" dur="1822" tmFilter="0,0; 0.14,0.36; 0.43,0.73; 0.71,0.91; 1.0,1.0">
                                          <p:stCondLst>
                                            <p:cond delay="0"/>
                                          </p:stCondLst>
                                        </p:cTn>
                                        <p:tgtEl>
                                          <p:spTgt spid="717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17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17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17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170"/>
                                        </p:tgtEl>
                                        <p:attrNameLst>
                                          <p:attrName>ppt_y</p:attrName>
                                        </p:attrNameLst>
                                      </p:cBhvr>
                                      <p:tavLst>
                                        <p:tav tm="0" fmla="#ppt_y-sin(pi*$)/81">
                                          <p:val>
                                            <p:fltVal val="0"/>
                                          </p:val>
                                        </p:tav>
                                        <p:tav tm="100000">
                                          <p:val>
                                            <p:fltVal val="1"/>
                                          </p:val>
                                        </p:tav>
                                      </p:tavLst>
                                    </p:anim>
                                    <p:animScale>
                                      <p:cBhvr>
                                        <p:cTn id="13" dur="26">
                                          <p:stCondLst>
                                            <p:cond delay="650"/>
                                          </p:stCondLst>
                                        </p:cTn>
                                        <p:tgtEl>
                                          <p:spTgt spid="7170"/>
                                        </p:tgtEl>
                                      </p:cBhvr>
                                      <p:to x="100000" y="60000"/>
                                    </p:animScale>
                                    <p:animScale>
                                      <p:cBhvr>
                                        <p:cTn id="14" dur="166" decel="50000">
                                          <p:stCondLst>
                                            <p:cond delay="676"/>
                                          </p:stCondLst>
                                        </p:cTn>
                                        <p:tgtEl>
                                          <p:spTgt spid="7170"/>
                                        </p:tgtEl>
                                      </p:cBhvr>
                                      <p:to x="100000" y="100000"/>
                                    </p:animScale>
                                    <p:animScale>
                                      <p:cBhvr>
                                        <p:cTn id="15" dur="26">
                                          <p:stCondLst>
                                            <p:cond delay="1312"/>
                                          </p:stCondLst>
                                        </p:cTn>
                                        <p:tgtEl>
                                          <p:spTgt spid="7170"/>
                                        </p:tgtEl>
                                      </p:cBhvr>
                                      <p:to x="100000" y="80000"/>
                                    </p:animScale>
                                    <p:animScale>
                                      <p:cBhvr>
                                        <p:cTn id="16" dur="166" decel="50000">
                                          <p:stCondLst>
                                            <p:cond delay="1338"/>
                                          </p:stCondLst>
                                        </p:cTn>
                                        <p:tgtEl>
                                          <p:spTgt spid="7170"/>
                                        </p:tgtEl>
                                      </p:cBhvr>
                                      <p:to x="100000" y="100000"/>
                                    </p:animScale>
                                    <p:animScale>
                                      <p:cBhvr>
                                        <p:cTn id="17" dur="26">
                                          <p:stCondLst>
                                            <p:cond delay="1642"/>
                                          </p:stCondLst>
                                        </p:cTn>
                                        <p:tgtEl>
                                          <p:spTgt spid="7170"/>
                                        </p:tgtEl>
                                      </p:cBhvr>
                                      <p:to x="100000" y="90000"/>
                                    </p:animScale>
                                    <p:animScale>
                                      <p:cBhvr>
                                        <p:cTn id="18" dur="166" decel="50000">
                                          <p:stCondLst>
                                            <p:cond delay="1668"/>
                                          </p:stCondLst>
                                        </p:cTn>
                                        <p:tgtEl>
                                          <p:spTgt spid="7170"/>
                                        </p:tgtEl>
                                      </p:cBhvr>
                                      <p:to x="100000" y="100000"/>
                                    </p:animScale>
                                    <p:animScale>
                                      <p:cBhvr>
                                        <p:cTn id="19" dur="26">
                                          <p:stCondLst>
                                            <p:cond delay="1808"/>
                                          </p:stCondLst>
                                        </p:cTn>
                                        <p:tgtEl>
                                          <p:spTgt spid="7170"/>
                                        </p:tgtEl>
                                      </p:cBhvr>
                                      <p:to x="100000" y="95000"/>
                                    </p:animScale>
                                    <p:animScale>
                                      <p:cBhvr>
                                        <p:cTn id="20" dur="166" decel="50000">
                                          <p:stCondLst>
                                            <p:cond delay="1834"/>
                                          </p:stCondLst>
                                        </p:cTn>
                                        <p:tgtEl>
                                          <p:spTgt spid="717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mph" presetSubtype="0" fill="hold" grpId="0" nodeType="clickEffect">
                                  <p:stCondLst>
                                    <p:cond delay="0"/>
                                  </p:stCondLst>
                                  <p:childTnLst>
                                    <p:animEffect transition="out" filter="fade">
                                      <p:cBhvr>
                                        <p:cTn id="24" dur="500" tmFilter="0, 0; .2, .5; .8, .5; 1, 0"/>
                                        <p:tgtEl>
                                          <p:spTgt spid="3">
                                            <p:txEl>
                                              <p:pRg st="0" end="0"/>
                                            </p:txEl>
                                          </p:spTgt>
                                        </p:tgtEl>
                                      </p:cBhvr>
                                    </p:animEffect>
                                    <p:animScale>
                                      <p:cBhvr>
                                        <p:cTn id="25" dur="250" autoRev="1" fill="hold"/>
                                        <p:tgtEl>
                                          <p:spTgt spid="3">
                                            <p:txEl>
                                              <p:pRg st="0" end="0"/>
                                            </p:txEl>
                                          </p:spTgt>
                                        </p:tgtEl>
                                      </p:cBhvr>
                                      <p:by x="105000" y="105000"/>
                                    </p:animScale>
                                  </p:childTnLst>
                                </p:cTn>
                              </p:par>
                            </p:childTnLst>
                          </p:cTn>
                        </p:par>
                      </p:childTnLst>
                    </p:cTn>
                  </p:par>
                  <p:par>
                    <p:cTn id="26" fill="hold">
                      <p:stCondLst>
                        <p:cond delay="indefinite"/>
                      </p:stCondLst>
                      <p:childTnLst>
                        <p:par>
                          <p:cTn id="27" fill="hold">
                            <p:stCondLst>
                              <p:cond delay="0"/>
                            </p:stCondLst>
                            <p:childTnLst>
                              <p:par>
                                <p:cTn id="28" presetID="26" presetClass="emph" presetSubtype="0" fill="hold" grpId="0" nodeType="clickEffect">
                                  <p:stCondLst>
                                    <p:cond delay="0"/>
                                  </p:stCondLst>
                                  <p:childTnLst>
                                    <p:animEffect transition="out" filter="fade">
                                      <p:cBhvr>
                                        <p:cTn id="29" dur="500" tmFilter="0, 0; .2, .5; .8, .5; 1, 0"/>
                                        <p:tgtEl>
                                          <p:spTgt spid="3">
                                            <p:txEl>
                                              <p:pRg st="1" end="1"/>
                                            </p:txEl>
                                          </p:spTgt>
                                        </p:tgtEl>
                                      </p:cBhvr>
                                    </p:animEffect>
                                    <p:animScale>
                                      <p:cBhvr>
                                        <p:cTn id="30" dur="250" autoRev="1" fill="hold"/>
                                        <p:tgtEl>
                                          <p:spTgt spid="3">
                                            <p:txEl>
                                              <p:pRg st="1" end="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903EC245-C9B2-41DB-AC99-41DB7FC14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sp>
        <p:nvSpPr>
          <p:cNvPr id="17" name="Rectangle 11">
            <a:extLst>
              <a:ext uri="{FF2B5EF4-FFF2-40B4-BE49-F238E27FC236}">
                <a16:creationId xmlns:a16="http://schemas.microsoft.com/office/drawing/2014/main" id="{DD006CB6-41D0-433B-A9A4-C3C0695FD1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0358" y="0"/>
            <a:ext cx="465164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3">
            <a:extLst>
              <a:ext uri="{FF2B5EF4-FFF2-40B4-BE49-F238E27FC236}">
                <a16:creationId xmlns:a16="http://schemas.microsoft.com/office/drawing/2014/main" id="{6B085380-27CE-4E71-AA77-81E6A0399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0358" y="2224216"/>
            <a:ext cx="4651642" cy="17381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DD939C-564D-4C04-87F9-2D6288A4F2BB}"/>
              </a:ext>
            </a:extLst>
          </p:cNvPr>
          <p:cNvSpPr>
            <a:spLocks noGrp="1"/>
          </p:cNvSpPr>
          <p:nvPr>
            <p:ph type="title"/>
          </p:nvPr>
        </p:nvSpPr>
        <p:spPr>
          <a:xfrm>
            <a:off x="7663070" y="2338928"/>
            <a:ext cx="4134677" cy="1508760"/>
          </a:xfrm>
        </p:spPr>
        <p:txBody>
          <a:bodyPr>
            <a:normAutofit/>
          </a:bodyPr>
          <a:lstStyle/>
          <a:p>
            <a:r>
              <a:rPr lang="en-IE" b="1" u="sng" dirty="0">
                <a:solidFill>
                  <a:schemeClr val="tx2"/>
                </a:solidFill>
                <a:latin typeface="Centaur" panose="02030504050205020304" pitchFamily="18" charset="0"/>
              </a:rPr>
              <a:t>Contents</a:t>
            </a:r>
            <a:endParaRPr lang="en-US" b="1" u="sng" dirty="0">
              <a:solidFill>
                <a:schemeClr val="tx2"/>
              </a:solidFill>
              <a:latin typeface="Centaur" panose="02030504050205020304" pitchFamily="18" charset="0"/>
            </a:endParaRPr>
          </a:p>
        </p:txBody>
      </p:sp>
      <p:graphicFrame>
        <p:nvGraphicFramePr>
          <p:cNvPr id="19" name="Content Placeholder 2">
            <a:extLst>
              <a:ext uri="{FF2B5EF4-FFF2-40B4-BE49-F238E27FC236}">
                <a16:creationId xmlns:a16="http://schemas.microsoft.com/office/drawing/2014/main" id="{27597D34-7982-4775-93AE-89D5DF7A4104}"/>
              </a:ext>
            </a:extLst>
          </p:cNvPr>
          <p:cNvGraphicFramePr>
            <a:graphicFrameLocks noGrp="1"/>
          </p:cNvGraphicFramePr>
          <p:nvPr>
            <p:ph idx="1"/>
            <p:extLst>
              <p:ext uri="{D42A27DB-BD31-4B8C-83A1-F6EECF244321}">
                <p14:modId xmlns:p14="http://schemas.microsoft.com/office/powerpoint/2010/main" val="160745896"/>
              </p:ext>
            </p:extLst>
          </p:nvPr>
        </p:nvGraphicFramePr>
        <p:xfrm>
          <a:off x="965199" y="927809"/>
          <a:ext cx="5606327" cy="50113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06279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down)">
                                      <p:cBhvr>
                                        <p:cTn id="1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19"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5AFC3-3D6A-45D4-9878-AF9428845969}"/>
              </a:ext>
            </a:extLst>
          </p:cNvPr>
          <p:cNvSpPr>
            <a:spLocks noGrp="1"/>
          </p:cNvSpPr>
          <p:nvPr>
            <p:ph type="title"/>
          </p:nvPr>
        </p:nvSpPr>
        <p:spPr/>
        <p:txBody>
          <a:bodyPr/>
          <a:lstStyle/>
          <a:p>
            <a:pPr algn="ctr"/>
            <a:r>
              <a:rPr lang="en-IE" b="1" u="sng" dirty="0">
                <a:latin typeface="Centaur" panose="02030504050205020304" pitchFamily="18" charset="0"/>
              </a:rPr>
              <a:t>Introduction</a:t>
            </a:r>
            <a:endParaRPr lang="en-US" b="1" u="sng" dirty="0">
              <a:latin typeface="Centaur" panose="02030504050205020304" pitchFamily="18" charset="0"/>
            </a:endParaRPr>
          </a:p>
        </p:txBody>
      </p:sp>
      <p:sp>
        <p:nvSpPr>
          <p:cNvPr id="3" name="Content Placeholder 2">
            <a:extLst>
              <a:ext uri="{FF2B5EF4-FFF2-40B4-BE49-F238E27FC236}">
                <a16:creationId xmlns:a16="http://schemas.microsoft.com/office/drawing/2014/main" id="{E0D180F0-3CA1-44CC-B185-2CCCAC0E4ADA}"/>
              </a:ext>
            </a:extLst>
          </p:cNvPr>
          <p:cNvSpPr>
            <a:spLocks noGrp="1"/>
          </p:cNvSpPr>
          <p:nvPr>
            <p:ph idx="1"/>
          </p:nvPr>
        </p:nvSpPr>
        <p:spPr>
          <a:xfrm>
            <a:off x="1690116" y="1690688"/>
            <a:ext cx="8811768" cy="3185287"/>
          </a:xfrm>
        </p:spPr>
        <p:txBody>
          <a:bodyPr>
            <a:normAutofit/>
          </a:bodyPr>
          <a:lstStyle/>
          <a:p>
            <a:pPr marL="0" indent="0" algn="ctr">
              <a:buNone/>
            </a:pPr>
            <a:endParaRPr lang="en-IE" sz="4400" dirty="0">
              <a:latin typeface="Centaur" panose="02030504050205020304" pitchFamily="18" charset="0"/>
            </a:endParaRPr>
          </a:p>
          <a:p>
            <a:pPr marL="0" indent="0" algn="ctr">
              <a:buNone/>
            </a:pPr>
            <a:r>
              <a:rPr lang="en-IE" sz="4400" dirty="0">
                <a:latin typeface="Centaur" panose="02030504050205020304" pitchFamily="18" charset="0"/>
              </a:rPr>
              <a:t>Hello, this is my project on Italy. I’ve worked very hard on it and I really hope you enjoy it!!</a:t>
            </a:r>
            <a:endParaRPr lang="en-US" sz="4400" dirty="0">
              <a:latin typeface="Centaur" panose="02030504050205020304" pitchFamily="18" charset="0"/>
            </a:endParaRPr>
          </a:p>
        </p:txBody>
      </p:sp>
    </p:spTree>
    <p:extLst>
      <p:ext uri="{BB962C8B-B14F-4D97-AF65-F5344CB8AC3E}">
        <p14:creationId xmlns:p14="http://schemas.microsoft.com/office/powerpoint/2010/main" val="3090546352"/>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0118F-A556-47DE-8ADD-E25E614ABBF6}"/>
              </a:ext>
            </a:extLst>
          </p:cNvPr>
          <p:cNvSpPr>
            <a:spLocks noGrp="1"/>
          </p:cNvSpPr>
          <p:nvPr>
            <p:ph type="title"/>
          </p:nvPr>
        </p:nvSpPr>
        <p:spPr>
          <a:xfrm>
            <a:off x="802641" y="284176"/>
            <a:ext cx="6522720" cy="1508760"/>
          </a:xfrm>
        </p:spPr>
        <p:txBody>
          <a:bodyPr>
            <a:normAutofit/>
          </a:bodyPr>
          <a:lstStyle/>
          <a:p>
            <a:r>
              <a:rPr lang="en-IE" b="1" u="sng" dirty="0">
                <a:latin typeface="Centaur" panose="02030504050205020304" pitchFamily="18" charset="0"/>
              </a:rPr>
              <a:t>Geography and Statistics</a:t>
            </a:r>
            <a:endParaRPr lang="en-US" b="1" u="sng" dirty="0">
              <a:latin typeface="Centaur" panose="02030504050205020304" pitchFamily="18" charset="0"/>
            </a:endParaRPr>
          </a:p>
        </p:txBody>
      </p:sp>
      <p:sp>
        <p:nvSpPr>
          <p:cNvPr id="3" name="Content Placeholder 2">
            <a:extLst>
              <a:ext uri="{FF2B5EF4-FFF2-40B4-BE49-F238E27FC236}">
                <a16:creationId xmlns:a16="http://schemas.microsoft.com/office/drawing/2014/main" id="{E75AC09A-5433-471A-8411-F4621E3D72A7}"/>
              </a:ext>
            </a:extLst>
          </p:cNvPr>
          <p:cNvSpPr>
            <a:spLocks noGrp="1"/>
          </p:cNvSpPr>
          <p:nvPr>
            <p:ph idx="1"/>
          </p:nvPr>
        </p:nvSpPr>
        <p:spPr>
          <a:xfrm>
            <a:off x="802641" y="2011680"/>
            <a:ext cx="6329679" cy="4206240"/>
          </a:xfrm>
        </p:spPr>
        <p:txBody>
          <a:bodyPr>
            <a:normAutofit/>
          </a:bodyPr>
          <a:lstStyle/>
          <a:p>
            <a:pPr marL="0" indent="0">
              <a:buNone/>
            </a:pPr>
            <a:r>
              <a:rPr lang="en-IE" sz="1700" dirty="0">
                <a:latin typeface="Centaur" panose="02030504050205020304" pitchFamily="18" charset="0"/>
              </a:rPr>
              <a:t>Italy is a boot-shaped peninsula that juts out of southern Europe into the Adriatic Sea, Tyrrhenian Sea, Mediterranean Sea, and other waters. Its location has played an important role in its history. The sea surrounds Italy, and mountains crisscross the interior, dividing it into regions. The Alps cut across the top of the country and are streaked with long, thin glacial lakes. From the western end of the Alps, the Apennines mountains stretch south down the entire peninsula. West of the Apennines are wooded hills that are home to many of Italy's historic cities, including Rome. In the south there are hot, dry coastlands and fertile plains where olives, almonds, and figs are grown.</a:t>
            </a:r>
          </a:p>
          <a:p>
            <a:pPr marL="0" indent="0">
              <a:buNone/>
            </a:pPr>
            <a:r>
              <a:rPr lang="en-IE" sz="1700" dirty="0">
                <a:latin typeface="Centaur" panose="02030504050205020304" pitchFamily="18" charset="0"/>
              </a:rPr>
              <a:t>The official name for Italy is Italian Republic which means the form of government is a republic. The capital city of Italy is Rome. Italy has a population of 62 million, the official language of Italy is Italian. Their currency is Euro. They have an area of 301,277 square kilometres. The major mountain ranges are The Alps and The </a:t>
            </a:r>
            <a:r>
              <a:rPr lang="en-IE" sz="1700" dirty="0" err="1">
                <a:latin typeface="Centaur" panose="02030504050205020304" pitchFamily="18" charset="0"/>
              </a:rPr>
              <a:t>Appenines</a:t>
            </a:r>
            <a:r>
              <a:rPr lang="en-IE" sz="1700" dirty="0">
                <a:latin typeface="Centaur" panose="02030504050205020304" pitchFamily="18" charset="0"/>
              </a:rPr>
              <a:t> and the major rivers are the Po, Tiber, Adige and Arno.</a:t>
            </a:r>
          </a:p>
          <a:p>
            <a:pPr marL="0" indent="0">
              <a:buNone/>
            </a:pPr>
            <a:endParaRPr lang="en-US" sz="1700" dirty="0"/>
          </a:p>
        </p:txBody>
      </p:sp>
      <p:sp>
        <p:nvSpPr>
          <p:cNvPr id="2060" name="Rectangle 74">
            <a:extLst>
              <a:ext uri="{FF2B5EF4-FFF2-40B4-BE49-F238E27FC236}">
                <a16:creationId xmlns:a16="http://schemas.microsoft.com/office/drawing/2014/main" id="{E96FC08F-E9E6-492C-951B-052826DD57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888" y="0"/>
            <a:ext cx="4630994"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pic>
        <p:nvPicPr>
          <p:cNvPr id="2052" name="Picture 4" descr="Italy">
            <a:extLst>
              <a:ext uri="{FF2B5EF4-FFF2-40B4-BE49-F238E27FC236}">
                <a16:creationId xmlns:a16="http://schemas.microsoft.com/office/drawing/2014/main" id="{752F1854-D2E6-4030-B3DC-BBFE8B0D559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291164" y="1450327"/>
            <a:ext cx="3374654" cy="189824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Flag of Italy - Wikipedia">
            <a:extLst>
              <a:ext uri="{FF2B5EF4-FFF2-40B4-BE49-F238E27FC236}">
                <a16:creationId xmlns:a16="http://schemas.microsoft.com/office/drawing/2014/main" id="{57A06EEC-3171-446E-87F0-AD76D6DBC06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280188" y="3504370"/>
            <a:ext cx="3385630" cy="2257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106009"/>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6" presetClass="emph" presetSubtype="0" fill="hold" nodeType="clickEffect">
                                  <p:stCondLst>
                                    <p:cond delay="0"/>
                                  </p:stCondLst>
                                  <p:childTnLst>
                                    <p:animEffect transition="out" filter="fade">
                                      <p:cBhvr>
                                        <p:cTn id="27" dur="500" tmFilter="0, 0; .2, .5; .8, .5; 1, 0"/>
                                        <p:tgtEl>
                                          <p:spTgt spid="2052"/>
                                        </p:tgtEl>
                                      </p:cBhvr>
                                    </p:animEffect>
                                    <p:animScale>
                                      <p:cBhvr>
                                        <p:cTn id="28" dur="250" autoRev="1" fill="hold"/>
                                        <p:tgtEl>
                                          <p:spTgt spid="2052"/>
                                        </p:tgtEl>
                                      </p:cBhvr>
                                      <p:by x="105000" y="105000"/>
                                    </p:animScale>
                                  </p:childTnLst>
                                </p:cTn>
                              </p:par>
                            </p:childTnLst>
                          </p:cTn>
                        </p:par>
                      </p:childTnLst>
                    </p:cTn>
                  </p:par>
                  <p:par>
                    <p:cTn id="29" fill="hold">
                      <p:stCondLst>
                        <p:cond delay="indefinite"/>
                      </p:stCondLst>
                      <p:childTnLst>
                        <p:par>
                          <p:cTn id="30" fill="hold">
                            <p:stCondLst>
                              <p:cond delay="0"/>
                            </p:stCondLst>
                            <p:childTnLst>
                              <p:par>
                                <p:cTn id="31" presetID="26" presetClass="emph" presetSubtype="0" fill="hold" nodeType="clickEffect">
                                  <p:stCondLst>
                                    <p:cond delay="0"/>
                                  </p:stCondLst>
                                  <p:childTnLst>
                                    <p:animEffect transition="out" filter="fade">
                                      <p:cBhvr>
                                        <p:cTn id="32" dur="500" tmFilter="0, 0; .2, .5; .8, .5; 1, 0"/>
                                        <p:tgtEl>
                                          <p:spTgt spid="2054"/>
                                        </p:tgtEl>
                                      </p:cBhvr>
                                    </p:animEffect>
                                    <p:animScale>
                                      <p:cBhvr>
                                        <p:cTn id="33" dur="250" autoRev="1" fill="hold"/>
                                        <p:tgtEl>
                                          <p:spTgt spid="205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5FF5A-C82B-4761-B08B-F688F23EF3E7}"/>
              </a:ext>
            </a:extLst>
          </p:cNvPr>
          <p:cNvSpPr>
            <a:spLocks noGrp="1"/>
          </p:cNvSpPr>
          <p:nvPr>
            <p:ph type="title"/>
          </p:nvPr>
        </p:nvSpPr>
        <p:spPr>
          <a:xfrm>
            <a:off x="1202919" y="284176"/>
            <a:ext cx="9784080" cy="1508760"/>
          </a:xfrm>
        </p:spPr>
        <p:txBody>
          <a:bodyPr>
            <a:normAutofit/>
          </a:bodyPr>
          <a:lstStyle/>
          <a:p>
            <a:r>
              <a:rPr lang="en-IE" u="sng" dirty="0">
                <a:latin typeface="Centaur" panose="02030504050205020304" pitchFamily="18" charset="0"/>
              </a:rPr>
              <a:t>Culture</a:t>
            </a:r>
            <a:endParaRPr lang="en-US" u="sng" dirty="0">
              <a:latin typeface="Centaur" panose="02030504050205020304" pitchFamily="18" charset="0"/>
            </a:endParaRPr>
          </a:p>
        </p:txBody>
      </p:sp>
      <p:sp>
        <p:nvSpPr>
          <p:cNvPr id="3" name="Content Placeholder 2">
            <a:extLst>
              <a:ext uri="{FF2B5EF4-FFF2-40B4-BE49-F238E27FC236}">
                <a16:creationId xmlns:a16="http://schemas.microsoft.com/office/drawing/2014/main" id="{E25B646B-AB3B-44C9-9845-EF5B8C7827EE}"/>
              </a:ext>
            </a:extLst>
          </p:cNvPr>
          <p:cNvSpPr>
            <a:spLocks noGrp="1"/>
          </p:cNvSpPr>
          <p:nvPr>
            <p:ph idx="1"/>
          </p:nvPr>
        </p:nvSpPr>
        <p:spPr>
          <a:xfrm>
            <a:off x="1202920" y="2011680"/>
            <a:ext cx="4557800" cy="4206240"/>
          </a:xfrm>
        </p:spPr>
        <p:txBody>
          <a:bodyPr>
            <a:normAutofit/>
          </a:bodyPr>
          <a:lstStyle/>
          <a:p>
            <a:pPr marL="0" indent="0">
              <a:buNone/>
            </a:pPr>
            <a:r>
              <a:rPr lang="en-IE" sz="2000" dirty="0">
                <a:latin typeface="Centaur" panose="02030504050205020304" pitchFamily="18" charset="0"/>
              </a:rPr>
              <a:t>Since the rise of the Roman Empire, Italian art, architecture, and culture have had an influence around the world. Famed Italian painters include Leonardo da Vinci and Michelangelo. Italy is also at the heart of the Catholic Church, which is governed from Vatican City, a country surrounded by Rome. It is the smallest country in the world and has an area of 0.44 kilometre squared! </a:t>
            </a:r>
          </a:p>
          <a:p>
            <a:pPr marL="0" indent="0">
              <a:buNone/>
            </a:pPr>
            <a:r>
              <a:rPr lang="en-IE" sz="2000" dirty="0">
                <a:latin typeface="Centaur" panose="02030504050205020304" pitchFamily="18" charset="0"/>
              </a:rPr>
              <a:t>Family is at the </a:t>
            </a:r>
            <a:r>
              <a:rPr lang="en-IE" sz="2000" dirty="0" err="1">
                <a:latin typeface="Centaur" panose="02030504050205020304" pitchFamily="18" charset="0"/>
              </a:rPr>
              <a:t>center</a:t>
            </a:r>
            <a:r>
              <a:rPr lang="en-IE" sz="2000" dirty="0">
                <a:latin typeface="Centaur" panose="02030504050205020304" pitchFamily="18" charset="0"/>
              </a:rPr>
              <a:t> of Italian society. Young people often live at home until they are in their 30s, even if they have a job. When parents retire, they often go to live with their children.</a:t>
            </a:r>
          </a:p>
          <a:p>
            <a:pPr marL="0" indent="0">
              <a:buNone/>
            </a:pPr>
            <a:endParaRPr lang="en-US" sz="2000" dirty="0">
              <a:latin typeface="Centaur" panose="02030504050205020304" pitchFamily="18" charset="0"/>
            </a:endParaRPr>
          </a:p>
        </p:txBody>
      </p:sp>
      <p:pic>
        <p:nvPicPr>
          <p:cNvPr id="1028" name="Picture 4" descr="I love Italy — Stock Vector © Klava #18591057">
            <a:extLst>
              <a:ext uri="{FF2B5EF4-FFF2-40B4-BE49-F238E27FC236}">
                <a16:creationId xmlns:a16="http://schemas.microsoft.com/office/drawing/2014/main" id="{BDAFB151-98D8-442D-9190-19D0B2F9FBE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289021" y="2121962"/>
            <a:ext cx="4356906" cy="3768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357574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1028"/>
                                        </p:tgtEl>
                                      </p:cBhvr>
                                    </p:animEffect>
                                    <p:animScale>
                                      <p:cBhvr>
                                        <p:cTn id="22" dur="250" autoRev="1" fill="hold"/>
                                        <p:tgtEl>
                                          <p:spTgt spid="102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1A131-58BB-40A6-A4C7-91E4BC0ECC7C}"/>
              </a:ext>
            </a:extLst>
          </p:cNvPr>
          <p:cNvSpPr>
            <a:spLocks noGrp="1"/>
          </p:cNvSpPr>
          <p:nvPr>
            <p:ph type="title"/>
          </p:nvPr>
        </p:nvSpPr>
        <p:spPr>
          <a:xfrm>
            <a:off x="5346441" y="284176"/>
            <a:ext cx="5803641" cy="1508760"/>
          </a:xfrm>
        </p:spPr>
        <p:txBody>
          <a:bodyPr>
            <a:normAutofit/>
          </a:bodyPr>
          <a:lstStyle/>
          <a:p>
            <a:pPr algn="ctr"/>
            <a:r>
              <a:rPr lang="en-IE" dirty="0">
                <a:latin typeface="Centaur" panose="02030504050205020304" pitchFamily="18" charset="0"/>
              </a:rPr>
              <a:t>                                </a:t>
            </a:r>
            <a:r>
              <a:rPr lang="en-IE" u="sng" dirty="0">
                <a:latin typeface="Centaur" panose="02030504050205020304" pitchFamily="18" charset="0"/>
              </a:rPr>
              <a:t>Nature</a:t>
            </a:r>
            <a:endParaRPr lang="en-US" u="sng" dirty="0">
              <a:latin typeface="Centaur" panose="02030504050205020304" pitchFamily="18" charset="0"/>
            </a:endParaRPr>
          </a:p>
        </p:txBody>
      </p:sp>
      <p:sp>
        <p:nvSpPr>
          <p:cNvPr id="2054" name="Rectangle 72">
            <a:extLst>
              <a:ext uri="{FF2B5EF4-FFF2-40B4-BE49-F238E27FC236}">
                <a16:creationId xmlns:a16="http://schemas.microsoft.com/office/drawing/2014/main" id="{CF57A421-3DF0-4E4E-81EE-A350828E5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266" y="2071990"/>
            <a:ext cx="1911046" cy="1944581"/>
          </a:xfrm>
          <a:prstGeom prst="rect">
            <a:avLst/>
          </a:prstGeom>
          <a:solidFill>
            <a:srgbClr val="FFFFFF"/>
          </a:solidFill>
          <a:ln w="44450">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8" descr="Italian birds are colorful and amazing | George's Outdoor News">
            <a:extLst>
              <a:ext uri="{FF2B5EF4-FFF2-40B4-BE49-F238E27FC236}">
                <a16:creationId xmlns:a16="http://schemas.microsoft.com/office/drawing/2014/main" id="{5731BBF6-2217-4777-8DCE-9C0927EE626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27599" y="2205223"/>
            <a:ext cx="1659388" cy="1659388"/>
          </a:xfrm>
          <a:prstGeom prst="rect">
            <a:avLst/>
          </a:prstGeom>
          <a:noFill/>
          <a:extLst>
            <a:ext uri="{909E8E84-426E-40DD-AFC4-6F175D3DCCD1}">
              <a14:hiddenFill xmlns:a14="http://schemas.microsoft.com/office/drawing/2010/main">
                <a:solidFill>
                  <a:srgbClr val="FFFFFF"/>
                </a:solidFill>
              </a14:hiddenFill>
            </a:ext>
          </a:extLst>
        </p:spPr>
      </p:pic>
      <p:sp>
        <p:nvSpPr>
          <p:cNvPr id="2055" name="Rectangle 74">
            <a:extLst>
              <a:ext uri="{FF2B5EF4-FFF2-40B4-BE49-F238E27FC236}">
                <a16:creationId xmlns:a16="http://schemas.microsoft.com/office/drawing/2014/main" id="{383C752B-534C-4687-A01F-7B2E391B13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34967" y="2071990"/>
            <a:ext cx="1914725" cy="1944581"/>
          </a:xfrm>
          <a:prstGeom prst="rect">
            <a:avLst/>
          </a:prstGeom>
          <a:solidFill>
            <a:srgbClr val="FFFFFF"/>
          </a:solidFill>
          <a:ln w="44450">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53+ Italian Scenery Wallpapers on WallpaperPlay">
            <a:extLst>
              <a:ext uri="{FF2B5EF4-FFF2-40B4-BE49-F238E27FC236}">
                <a16:creationId xmlns:a16="http://schemas.microsoft.com/office/drawing/2014/main" id="{A5AF14F9-727A-40AD-9DBF-06327BE9A60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24725" y="2578493"/>
            <a:ext cx="1924967" cy="1082793"/>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04140553-9CE7-41C1-8F99-A72BE3CE3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266" y="4137119"/>
            <a:ext cx="3947426" cy="2007648"/>
          </a:xfrm>
          <a:prstGeom prst="rect">
            <a:avLst/>
          </a:prstGeom>
          <a:solidFill>
            <a:srgbClr val="FFFFFF"/>
          </a:solidFill>
          <a:ln w="44450">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6" descr="Italian Animals Quiz - ProProfs Quiz">
            <a:extLst>
              <a:ext uri="{FF2B5EF4-FFF2-40B4-BE49-F238E27FC236}">
                <a16:creationId xmlns:a16="http://schemas.microsoft.com/office/drawing/2014/main" id="{E9C5C0E9-0637-47D7-92EA-A83B32F80EB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383580" y="4280148"/>
            <a:ext cx="3584797" cy="176551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4C2A109-8199-4FE8-8A39-23FB27BA85FC}"/>
              </a:ext>
            </a:extLst>
          </p:cNvPr>
          <p:cNvSpPr>
            <a:spLocks noGrp="1"/>
          </p:cNvSpPr>
          <p:nvPr>
            <p:ph idx="1"/>
          </p:nvPr>
        </p:nvSpPr>
        <p:spPr>
          <a:xfrm>
            <a:off x="5596471" y="2011680"/>
            <a:ext cx="5390528" cy="4206240"/>
          </a:xfrm>
        </p:spPr>
        <p:txBody>
          <a:bodyPr>
            <a:normAutofit/>
          </a:bodyPr>
          <a:lstStyle/>
          <a:p>
            <a:pPr marL="0" indent="0">
              <a:buNone/>
            </a:pPr>
            <a:r>
              <a:rPr lang="en-IE" dirty="0">
                <a:latin typeface="Centaur" panose="02030504050205020304" pitchFamily="18" charset="0"/>
              </a:rPr>
              <a:t>For 22 centuries, Italians and their ancestors have cleared fields, grazed livestock, and hunted wild animals. Forests that once covered large areas are gone. But the country's remote places and many national parks still have wilderness largely untouched by humans.</a:t>
            </a:r>
          </a:p>
          <a:p>
            <a:pPr marL="0" indent="0">
              <a:buNone/>
            </a:pPr>
            <a:r>
              <a:rPr lang="en-IE" dirty="0">
                <a:latin typeface="Centaur" panose="02030504050205020304" pitchFamily="18" charset="0"/>
              </a:rPr>
              <a:t>The lower slopes of Italy's Alps are covered with forests. Above these woodlands are meadows that explode with specially adapted wildflowers in the spring. Throughout Italy, millions of birds stop to rest during their annual migration to Africa.</a:t>
            </a:r>
          </a:p>
          <a:p>
            <a:endParaRPr lang="en-US" dirty="0"/>
          </a:p>
        </p:txBody>
      </p:sp>
    </p:spTree>
    <p:extLst>
      <p:ext uri="{BB962C8B-B14F-4D97-AF65-F5344CB8AC3E}">
        <p14:creationId xmlns:p14="http://schemas.microsoft.com/office/powerpoint/2010/main" val="1568287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circle(in)">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mph" presetSubtype="0" fill="hold" nodeType="clickEffect">
                                  <p:stCondLst>
                                    <p:cond delay="0"/>
                                  </p:stCondLst>
                                  <p:childTnLst>
                                    <p:animEffect transition="out" filter="fade">
                                      <p:cBhvr>
                                        <p:cTn id="22" dur="500" tmFilter="0, 0; .2, .5; .8, .5; 1, 0"/>
                                        <p:tgtEl>
                                          <p:spTgt spid="5"/>
                                        </p:tgtEl>
                                      </p:cBhvr>
                                    </p:animEffect>
                                    <p:animScale>
                                      <p:cBhvr>
                                        <p:cTn id="23" dur="250" autoRev="1" fill="hold"/>
                                        <p:tgtEl>
                                          <p:spTgt spid="5"/>
                                        </p:tgtEl>
                                      </p:cBhvr>
                                      <p:by x="105000" y="105000"/>
                                    </p:animScale>
                                  </p:childTnLst>
                                </p:cTn>
                              </p:par>
                            </p:childTnLst>
                          </p:cTn>
                        </p:par>
                      </p:childTnLst>
                    </p:cTn>
                  </p:par>
                  <p:par>
                    <p:cTn id="24" fill="hold">
                      <p:stCondLst>
                        <p:cond delay="indefinite"/>
                      </p:stCondLst>
                      <p:childTnLst>
                        <p:par>
                          <p:cTn id="25" fill="hold">
                            <p:stCondLst>
                              <p:cond delay="0"/>
                            </p:stCondLst>
                            <p:childTnLst>
                              <p:par>
                                <p:cTn id="26" presetID="26" presetClass="emph" presetSubtype="0" fill="hold" nodeType="clickEffect">
                                  <p:stCondLst>
                                    <p:cond delay="0"/>
                                  </p:stCondLst>
                                  <p:childTnLst>
                                    <p:animEffect transition="out" filter="fade">
                                      <p:cBhvr>
                                        <p:cTn id="27" dur="500" tmFilter="0, 0; .2, .5; .8, .5; 1, 0"/>
                                        <p:tgtEl>
                                          <p:spTgt spid="2052"/>
                                        </p:tgtEl>
                                      </p:cBhvr>
                                    </p:animEffect>
                                    <p:animScale>
                                      <p:cBhvr>
                                        <p:cTn id="28" dur="250" autoRev="1" fill="hold"/>
                                        <p:tgtEl>
                                          <p:spTgt spid="2052"/>
                                        </p:tgtEl>
                                      </p:cBhvr>
                                      <p:by x="105000" y="105000"/>
                                    </p:animScale>
                                  </p:childTnLst>
                                </p:cTn>
                              </p:par>
                            </p:childTnLst>
                          </p:cTn>
                        </p:par>
                      </p:childTnLst>
                    </p:cTn>
                  </p:par>
                  <p:par>
                    <p:cTn id="29" fill="hold">
                      <p:stCondLst>
                        <p:cond delay="indefinite"/>
                      </p:stCondLst>
                      <p:childTnLst>
                        <p:par>
                          <p:cTn id="30" fill="hold">
                            <p:stCondLst>
                              <p:cond delay="0"/>
                            </p:stCondLst>
                            <p:childTnLst>
                              <p:par>
                                <p:cTn id="31" presetID="26" presetClass="emph" presetSubtype="0" fill="hold" nodeType="clickEffect">
                                  <p:stCondLst>
                                    <p:cond delay="0"/>
                                  </p:stCondLst>
                                  <p:childTnLst>
                                    <p:animEffect transition="out" filter="fade">
                                      <p:cBhvr>
                                        <p:cTn id="32" dur="500" tmFilter="0, 0; .2, .5; .8, .5; 1, 0"/>
                                        <p:tgtEl>
                                          <p:spTgt spid="4"/>
                                        </p:tgtEl>
                                      </p:cBhvr>
                                    </p:animEffect>
                                    <p:animScale>
                                      <p:cBhvr>
                                        <p:cTn id="33"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42363-D7AC-4E61-9FE1-530C02B181B3}"/>
              </a:ext>
            </a:extLst>
          </p:cNvPr>
          <p:cNvSpPr>
            <a:spLocks noGrp="1"/>
          </p:cNvSpPr>
          <p:nvPr>
            <p:ph type="title"/>
          </p:nvPr>
        </p:nvSpPr>
        <p:spPr>
          <a:xfrm>
            <a:off x="867937" y="234609"/>
            <a:ext cx="10515600" cy="1777071"/>
          </a:xfrm>
        </p:spPr>
        <p:txBody>
          <a:bodyPr>
            <a:normAutofit/>
          </a:bodyPr>
          <a:lstStyle/>
          <a:p>
            <a:pPr algn="ctr"/>
            <a:r>
              <a:rPr lang="en-IE" b="1" u="sng" dirty="0">
                <a:latin typeface="Centaur" panose="02030504050205020304" pitchFamily="18" charset="0"/>
              </a:rPr>
              <a:t>Italian Food</a:t>
            </a:r>
            <a:endParaRPr lang="en-US" b="1" u="sng" dirty="0">
              <a:latin typeface="Centaur" panose="02030504050205020304" pitchFamily="18" charset="0"/>
            </a:endParaRPr>
          </a:p>
        </p:txBody>
      </p:sp>
      <p:sp>
        <p:nvSpPr>
          <p:cNvPr id="3" name="Content Placeholder 2">
            <a:extLst>
              <a:ext uri="{FF2B5EF4-FFF2-40B4-BE49-F238E27FC236}">
                <a16:creationId xmlns:a16="http://schemas.microsoft.com/office/drawing/2014/main" id="{BC0AA642-681D-427A-88A1-53F508C3AAA1}"/>
              </a:ext>
            </a:extLst>
          </p:cNvPr>
          <p:cNvSpPr>
            <a:spLocks noGrp="1"/>
          </p:cNvSpPr>
          <p:nvPr>
            <p:ph idx="1"/>
          </p:nvPr>
        </p:nvSpPr>
        <p:spPr>
          <a:xfrm>
            <a:off x="906966" y="1931670"/>
            <a:ext cx="10515600" cy="4337132"/>
          </a:xfrm>
        </p:spPr>
        <p:txBody>
          <a:bodyPr>
            <a:normAutofit/>
          </a:bodyPr>
          <a:lstStyle/>
          <a:p>
            <a:pPr marL="0" indent="0">
              <a:buNone/>
            </a:pPr>
            <a:r>
              <a:rPr lang="en-IE" sz="2400" dirty="0">
                <a:latin typeface="Centaur" panose="02030504050205020304" pitchFamily="18" charset="0"/>
              </a:rPr>
              <a:t>Italian cuisine is very famous and admired around the world. For Italians, food is an art, which they master very well and their gatherings are </a:t>
            </a:r>
            <a:r>
              <a:rPr lang="en-IE" sz="2400" dirty="0" err="1">
                <a:latin typeface="Centaur" panose="02030504050205020304" pitchFamily="18" charset="0"/>
              </a:rPr>
              <a:t>centered</a:t>
            </a:r>
            <a:r>
              <a:rPr lang="en-IE" sz="2400" dirty="0">
                <a:latin typeface="Centaur" panose="02030504050205020304" pitchFamily="18" charset="0"/>
              </a:rPr>
              <a:t> around food. Pizza came from Naples and it is really popular in central Italy </a:t>
            </a:r>
            <a:r>
              <a:rPr lang="en-IE" sz="2400" dirty="0" err="1">
                <a:latin typeface="Centaur" panose="02030504050205020304" pitchFamily="18" charset="0"/>
              </a:rPr>
              <a:t>aswell</a:t>
            </a:r>
            <a:r>
              <a:rPr lang="en-IE" sz="2400" dirty="0">
                <a:latin typeface="Centaur" panose="02030504050205020304" pitchFamily="18" charset="0"/>
              </a:rPr>
              <a:t> as carbonara, lasagne and spaghetti dishes such as Bolognese, which comes from Bologna. However, in the north, the most common dishes are comprised of fish, potatoes, rice, pork, pasta, polenta and risotto. In the south, tomatoes are a staple food, either served fresh or cooked into sauce with peppers, olives and olive oil, garlic, artichokes, aubergine and ricotta cheese. Food is a means for being social with family and friends, and there is a special meal for every occasion.</a:t>
            </a:r>
            <a:endParaRPr lang="en-US" sz="2400" dirty="0">
              <a:latin typeface="Centaur" panose="02030504050205020304" pitchFamily="18" charset="0"/>
            </a:endParaRPr>
          </a:p>
        </p:txBody>
      </p:sp>
      <p:pic>
        <p:nvPicPr>
          <p:cNvPr id="1026" name="Picture 2" descr="Where to Eat the Best Pizza in Naples | ITALY Magazine">
            <a:extLst>
              <a:ext uri="{FF2B5EF4-FFF2-40B4-BE49-F238E27FC236}">
                <a16:creationId xmlns:a16="http://schemas.microsoft.com/office/drawing/2014/main" id="{34662790-7F73-4728-971D-E2B48202C3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8061" y="5402930"/>
            <a:ext cx="1914033" cy="12714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talian Three Cheese Lasagne | Dinner Recipes | GoodtoKnow">
            <a:extLst>
              <a:ext uri="{FF2B5EF4-FFF2-40B4-BE49-F238E27FC236}">
                <a16:creationId xmlns:a16="http://schemas.microsoft.com/office/drawing/2014/main" id="{7F6BD6B2-368D-4C35-AE9A-5EDC8FF6C4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669" y="5413003"/>
            <a:ext cx="1910381" cy="125699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Ultimate spaghetti carbonara recipe | BBC Good Food">
            <a:extLst>
              <a:ext uri="{FF2B5EF4-FFF2-40B4-BE49-F238E27FC236}">
                <a16:creationId xmlns:a16="http://schemas.microsoft.com/office/drawing/2014/main" id="{09287746-B5D0-4538-8B96-65E7CC77E7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06722" y="5416838"/>
            <a:ext cx="1512619" cy="12347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What Is Calamari and What Does It Taste Like? | Rakija Lounge">
            <a:extLst>
              <a:ext uri="{FF2B5EF4-FFF2-40B4-BE49-F238E27FC236}">
                <a16:creationId xmlns:a16="http://schemas.microsoft.com/office/drawing/2014/main" id="{F62F96FD-092D-4013-9438-651D0D149A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32914" y="5402264"/>
            <a:ext cx="1691246" cy="126773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Tomato Bruschetta | Italian Food Forever">
            <a:extLst>
              <a:ext uri="{FF2B5EF4-FFF2-40B4-BE49-F238E27FC236}">
                <a16:creationId xmlns:a16="http://schemas.microsoft.com/office/drawing/2014/main" id="{FAED374B-A7DA-42EC-9C37-146AB3FE945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6946" y="5416838"/>
            <a:ext cx="1760057" cy="125316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talian Seafood Stew with Garlic-Herb Croutons Recipe ...">
            <a:extLst>
              <a:ext uri="{FF2B5EF4-FFF2-40B4-BE49-F238E27FC236}">
                <a16:creationId xmlns:a16="http://schemas.microsoft.com/office/drawing/2014/main" id="{1AA5F073-1105-4532-9B45-0A562475AE7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43040" y="5408813"/>
            <a:ext cx="1914033" cy="1261185"/>
          </a:xfrm>
          <a:prstGeom prst="rect">
            <a:avLst/>
          </a:prstGeom>
          <a:noFill/>
          <a:extLst>
            <a:ext uri="{909E8E84-426E-40DD-AFC4-6F175D3DCCD1}">
              <a14:hiddenFill xmlns:a14="http://schemas.microsoft.com/office/drawing/2010/main">
                <a:solidFill>
                  <a:srgbClr val="FFFFFF"/>
                </a:solidFill>
              </a14:hiddenFill>
            </a:ext>
          </a:extLst>
        </p:spPr>
      </p:pic>
      <p:sp>
        <p:nvSpPr>
          <p:cNvPr id="4" name="Thought Bubble: Cloud 3">
            <a:extLst>
              <a:ext uri="{FF2B5EF4-FFF2-40B4-BE49-F238E27FC236}">
                <a16:creationId xmlns:a16="http://schemas.microsoft.com/office/drawing/2014/main" id="{36A22194-8C6A-44DC-9365-0F3B9BDA5200}"/>
              </a:ext>
            </a:extLst>
          </p:cNvPr>
          <p:cNvSpPr/>
          <p:nvPr/>
        </p:nvSpPr>
        <p:spPr>
          <a:xfrm>
            <a:off x="10093147" y="4434840"/>
            <a:ext cx="2098853" cy="1054982"/>
          </a:xfrm>
          <a:prstGeom prst="cloudCallou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900" dirty="0">
              <a:solidFill>
                <a:schemeClr val="tx1"/>
              </a:solidFill>
              <a:latin typeface="Rockwell Nova Extra Bold" panose="020B0604020202020204" pitchFamily="18" charset="0"/>
            </a:endParaRPr>
          </a:p>
        </p:txBody>
      </p:sp>
    </p:spTree>
    <p:extLst>
      <p:ext uri="{BB962C8B-B14F-4D97-AF65-F5344CB8AC3E}">
        <p14:creationId xmlns:p14="http://schemas.microsoft.com/office/powerpoint/2010/main" val="3139202744"/>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028"/>
                                        </p:tgtEl>
                                        <p:attrNameLst>
                                          <p:attrName>style.visibility</p:attrName>
                                        </p:attrNameLst>
                                      </p:cBhvr>
                                      <p:to>
                                        <p:strVal val="visible"/>
                                      </p:to>
                                    </p:set>
                                    <p:anim calcmode="lin" valueType="num">
                                      <p:cBhvr additive="base">
                                        <p:cTn id="22" dur="500" fill="hold"/>
                                        <p:tgtEl>
                                          <p:spTgt spid="1028"/>
                                        </p:tgtEl>
                                        <p:attrNameLst>
                                          <p:attrName>ppt_x</p:attrName>
                                        </p:attrNameLst>
                                      </p:cBhvr>
                                      <p:tavLst>
                                        <p:tav tm="0">
                                          <p:val>
                                            <p:strVal val="#ppt_x"/>
                                          </p:val>
                                        </p:tav>
                                        <p:tav tm="100000">
                                          <p:val>
                                            <p:strVal val="#ppt_x"/>
                                          </p:val>
                                        </p:tav>
                                      </p:tavLst>
                                    </p:anim>
                                    <p:anim calcmode="lin" valueType="num">
                                      <p:cBhvr additive="base">
                                        <p:cTn id="23"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 calcmode="lin" valueType="num">
                                      <p:cBhvr additive="base">
                                        <p:cTn id="28" dur="500" fill="hold"/>
                                        <p:tgtEl>
                                          <p:spTgt spid="1036"/>
                                        </p:tgtEl>
                                        <p:attrNameLst>
                                          <p:attrName>ppt_x</p:attrName>
                                        </p:attrNameLst>
                                      </p:cBhvr>
                                      <p:tavLst>
                                        <p:tav tm="0">
                                          <p:val>
                                            <p:strVal val="#ppt_x"/>
                                          </p:val>
                                        </p:tav>
                                        <p:tav tm="100000">
                                          <p:val>
                                            <p:strVal val="#ppt_x"/>
                                          </p:val>
                                        </p:tav>
                                      </p:tavLst>
                                    </p:anim>
                                    <p:anim calcmode="lin" valueType="num">
                                      <p:cBhvr additive="base">
                                        <p:cTn id="29" dur="500" fill="hold"/>
                                        <p:tgtEl>
                                          <p:spTgt spid="1036"/>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044"/>
                                        </p:tgtEl>
                                        <p:attrNameLst>
                                          <p:attrName>style.visibility</p:attrName>
                                        </p:attrNameLst>
                                      </p:cBhvr>
                                      <p:to>
                                        <p:strVal val="visible"/>
                                      </p:to>
                                    </p:set>
                                    <p:anim calcmode="lin" valueType="num">
                                      <p:cBhvr additive="base">
                                        <p:cTn id="34" dur="500" fill="hold"/>
                                        <p:tgtEl>
                                          <p:spTgt spid="1044"/>
                                        </p:tgtEl>
                                        <p:attrNameLst>
                                          <p:attrName>ppt_x</p:attrName>
                                        </p:attrNameLst>
                                      </p:cBhvr>
                                      <p:tavLst>
                                        <p:tav tm="0">
                                          <p:val>
                                            <p:strVal val="#ppt_x"/>
                                          </p:val>
                                        </p:tav>
                                        <p:tav tm="100000">
                                          <p:val>
                                            <p:strVal val="#ppt_x"/>
                                          </p:val>
                                        </p:tav>
                                      </p:tavLst>
                                    </p:anim>
                                    <p:anim calcmode="lin" valueType="num">
                                      <p:cBhvr additive="base">
                                        <p:cTn id="35" dur="500" fill="hold"/>
                                        <p:tgtEl>
                                          <p:spTgt spid="1044"/>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026"/>
                                        </p:tgtEl>
                                        <p:attrNameLst>
                                          <p:attrName>style.visibility</p:attrName>
                                        </p:attrNameLst>
                                      </p:cBhvr>
                                      <p:to>
                                        <p:strVal val="visible"/>
                                      </p:to>
                                    </p:set>
                                    <p:anim calcmode="lin" valueType="num">
                                      <p:cBhvr additive="base">
                                        <p:cTn id="40" dur="500" fill="hold"/>
                                        <p:tgtEl>
                                          <p:spTgt spid="1026"/>
                                        </p:tgtEl>
                                        <p:attrNameLst>
                                          <p:attrName>ppt_x</p:attrName>
                                        </p:attrNameLst>
                                      </p:cBhvr>
                                      <p:tavLst>
                                        <p:tav tm="0">
                                          <p:val>
                                            <p:strVal val="#ppt_x"/>
                                          </p:val>
                                        </p:tav>
                                        <p:tav tm="100000">
                                          <p:val>
                                            <p:strVal val="#ppt_x"/>
                                          </p:val>
                                        </p:tav>
                                      </p:tavLst>
                                    </p:anim>
                                    <p:anim calcmode="lin" valueType="num">
                                      <p:cBhvr additive="base">
                                        <p:cTn id="41"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032"/>
                                        </p:tgtEl>
                                        <p:attrNameLst>
                                          <p:attrName>style.visibility</p:attrName>
                                        </p:attrNameLst>
                                      </p:cBhvr>
                                      <p:to>
                                        <p:strVal val="visible"/>
                                      </p:to>
                                    </p:set>
                                    <p:anim calcmode="lin" valueType="num">
                                      <p:cBhvr additive="base">
                                        <p:cTn id="46" dur="500" fill="hold"/>
                                        <p:tgtEl>
                                          <p:spTgt spid="1032"/>
                                        </p:tgtEl>
                                        <p:attrNameLst>
                                          <p:attrName>ppt_x</p:attrName>
                                        </p:attrNameLst>
                                      </p:cBhvr>
                                      <p:tavLst>
                                        <p:tav tm="0">
                                          <p:val>
                                            <p:strVal val="#ppt_x"/>
                                          </p:val>
                                        </p:tav>
                                        <p:tav tm="100000">
                                          <p:val>
                                            <p:strVal val="#ppt_x"/>
                                          </p:val>
                                        </p:tav>
                                      </p:tavLst>
                                    </p:anim>
                                    <p:anim calcmode="lin" valueType="num">
                                      <p:cBhvr additive="base">
                                        <p:cTn id="47"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030"/>
                                        </p:tgtEl>
                                        <p:attrNameLst>
                                          <p:attrName>style.visibility</p:attrName>
                                        </p:attrNameLst>
                                      </p:cBhvr>
                                      <p:to>
                                        <p:strVal val="visible"/>
                                      </p:to>
                                    </p:set>
                                    <p:anim calcmode="lin" valueType="num">
                                      <p:cBhvr additive="base">
                                        <p:cTn id="52" dur="500" fill="hold"/>
                                        <p:tgtEl>
                                          <p:spTgt spid="1030"/>
                                        </p:tgtEl>
                                        <p:attrNameLst>
                                          <p:attrName>ppt_x</p:attrName>
                                        </p:attrNameLst>
                                      </p:cBhvr>
                                      <p:tavLst>
                                        <p:tav tm="0">
                                          <p:val>
                                            <p:strVal val="#ppt_x"/>
                                          </p:val>
                                        </p:tav>
                                        <p:tav tm="100000">
                                          <p:val>
                                            <p:strVal val="#ppt_x"/>
                                          </p:val>
                                        </p:tav>
                                      </p:tavLst>
                                    </p:anim>
                                    <p:anim calcmode="lin" valueType="num">
                                      <p:cBhvr additive="base">
                                        <p:cTn id="53"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1" presetClass="entr" presetSubtype="1" fill="hold" grpId="0" nodeType="click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heel(1)">
                                      <p:cBhvr>
                                        <p:cTn id="5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92BA4-CCBA-4D19-B89B-BEAA1AA83977}"/>
              </a:ext>
            </a:extLst>
          </p:cNvPr>
          <p:cNvSpPr>
            <a:spLocks noGrp="1"/>
          </p:cNvSpPr>
          <p:nvPr>
            <p:ph type="title"/>
          </p:nvPr>
        </p:nvSpPr>
        <p:spPr>
          <a:xfrm>
            <a:off x="1202919" y="284176"/>
            <a:ext cx="9784080" cy="1508760"/>
          </a:xfrm>
        </p:spPr>
        <p:txBody>
          <a:bodyPr>
            <a:normAutofit/>
          </a:bodyPr>
          <a:lstStyle/>
          <a:p>
            <a:br>
              <a:rPr lang="en-IE" sz="2500" u="sng" dirty="0">
                <a:latin typeface="Centaur" panose="02030504050205020304" pitchFamily="18" charset="0"/>
              </a:rPr>
            </a:br>
            <a:r>
              <a:rPr lang="en-IE" sz="3200" u="sng" dirty="0">
                <a:latin typeface="Centaur" panose="02030504050205020304" pitchFamily="18" charset="0"/>
              </a:rPr>
              <a:t>Famous Landmarks</a:t>
            </a:r>
            <a:br>
              <a:rPr lang="en-IE" sz="2500" u="sng" dirty="0">
                <a:latin typeface="Centaur" panose="02030504050205020304" pitchFamily="18" charset="0"/>
              </a:rPr>
            </a:br>
            <a:br>
              <a:rPr lang="en-IE" sz="2500" u="sng" dirty="0">
                <a:latin typeface="Centaur" panose="02030504050205020304" pitchFamily="18" charset="0"/>
              </a:rPr>
            </a:br>
            <a:r>
              <a:rPr lang="en-IE" sz="2500" u="sng" dirty="0">
                <a:latin typeface="Centaur" panose="02030504050205020304" pitchFamily="18" charset="0"/>
              </a:rPr>
              <a:t>The Colosseum, Rome</a:t>
            </a:r>
            <a:endParaRPr lang="en-US" sz="2500" u="sng" dirty="0">
              <a:latin typeface="Centaur" panose="02030504050205020304" pitchFamily="18" charset="0"/>
            </a:endParaRPr>
          </a:p>
        </p:txBody>
      </p:sp>
      <p:sp>
        <p:nvSpPr>
          <p:cNvPr id="3" name="Content Placeholder 2">
            <a:extLst>
              <a:ext uri="{FF2B5EF4-FFF2-40B4-BE49-F238E27FC236}">
                <a16:creationId xmlns:a16="http://schemas.microsoft.com/office/drawing/2014/main" id="{6AC64BDC-8317-47C0-A68A-254C9F47CB3A}"/>
              </a:ext>
            </a:extLst>
          </p:cNvPr>
          <p:cNvSpPr>
            <a:spLocks noGrp="1"/>
          </p:cNvSpPr>
          <p:nvPr>
            <p:ph idx="1"/>
          </p:nvPr>
        </p:nvSpPr>
        <p:spPr>
          <a:xfrm>
            <a:off x="1202920" y="2011680"/>
            <a:ext cx="4557800" cy="4206240"/>
          </a:xfrm>
        </p:spPr>
        <p:txBody>
          <a:bodyPr>
            <a:normAutofit/>
          </a:bodyPr>
          <a:lstStyle/>
          <a:p>
            <a:pPr marL="0" indent="0">
              <a:buNone/>
            </a:pPr>
            <a:r>
              <a:rPr lang="en-IE" sz="2000" dirty="0">
                <a:latin typeface="Centaur" panose="02030504050205020304" pitchFamily="18" charset="0"/>
              </a:rPr>
              <a:t>The Colosseum is one of the landmarks most people can easily link to Italy. The huge oval amphitheatre stands in the city centre of Rome where six million tourists visit it each year! Construction started in 70 AD. Built in Roman design borrowed from the Greeks, the amphitheatre was built where on a dried out lake. The colosseum was the place in those days where the Romans held their popular fights and games for entertainment. There were gladiator fights, animal</a:t>
            </a:r>
            <a:r>
              <a:rPr lang="en-IE" sz="2000" b="1" dirty="0">
                <a:latin typeface="Centaur" panose="02030504050205020304" pitchFamily="18" charset="0"/>
              </a:rPr>
              <a:t> </a:t>
            </a:r>
            <a:r>
              <a:rPr lang="en-IE" sz="2000" dirty="0">
                <a:latin typeface="Centaur" panose="02030504050205020304" pitchFamily="18" charset="0"/>
              </a:rPr>
              <a:t>hunts and much more</a:t>
            </a:r>
            <a:r>
              <a:rPr lang="en-IE" sz="2000" b="1" dirty="0">
                <a:latin typeface="Centaur" panose="02030504050205020304" pitchFamily="18" charset="0"/>
              </a:rPr>
              <a:t>.</a:t>
            </a:r>
            <a:r>
              <a:rPr lang="en-IE" sz="2000" dirty="0">
                <a:latin typeface="Centaur" panose="02030504050205020304" pitchFamily="18" charset="0"/>
              </a:rPr>
              <a:t> About 50,000 people could be seated on the steps of this ancient amphitheatre.</a:t>
            </a:r>
            <a:endParaRPr lang="en-US" sz="2000" dirty="0">
              <a:latin typeface="Centaur" panose="02030504050205020304" pitchFamily="18" charset="0"/>
            </a:endParaRPr>
          </a:p>
        </p:txBody>
      </p:sp>
      <p:pic>
        <p:nvPicPr>
          <p:cNvPr id="3076" name="Picture 4" descr="Colosseum – Top Tips for Visiting and Tickets - Go City Card">
            <a:extLst>
              <a:ext uri="{FF2B5EF4-FFF2-40B4-BE49-F238E27FC236}">
                <a16:creationId xmlns:a16="http://schemas.microsoft.com/office/drawing/2014/main" id="{B68663C3-8561-4078-B52F-123BCEB25DF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5999" y="2399280"/>
            <a:ext cx="4742951" cy="3214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8366045"/>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wipe(down)">
                                      <p:cBhvr>
                                        <p:cTn id="17" dur="580">
                                          <p:stCondLst>
                                            <p:cond delay="0"/>
                                          </p:stCondLst>
                                        </p:cTn>
                                        <p:tgtEl>
                                          <p:spTgt spid="3076"/>
                                        </p:tgtEl>
                                      </p:cBhvr>
                                    </p:animEffect>
                                    <p:anim calcmode="lin" valueType="num">
                                      <p:cBhvr>
                                        <p:cTn id="18" dur="1822" tmFilter="0,0; 0.14,0.36; 0.43,0.73; 0.71,0.91; 1.0,1.0">
                                          <p:stCondLst>
                                            <p:cond delay="0"/>
                                          </p:stCondLst>
                                        </p:cTn>
                                        <p:tgtEl>
                                          <p:spTgt spid="3076"/>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3076"/>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3076"/>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3076"/>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3076"/>
                                        </p:tgtEl>
                                        <p:attrNameLst>
                                          <p:attrName>ppt_y</p:attrName>
                                        </p:attrNameLst>
                                      </p:cBhvr>
                                      <p:tavLst>
                                        <p:tav tm="0" fmla="#ppt_y-sin(pi*$)/81">
                                          <p:val>
                                            <p:fltVal val="0"/>
                                          </p:val>
                                        </p:tav>
                                        <p:tav tm="100000">
                                          <p:val>
                                            <p:fltVal val="1"/>
                                          </p:val>
                                        </p:tav>
                                      </p:tavLst>
                                    </p:anim>
                                    <p:animScale>
                                      <p:cBhvr>
                                        <p:cTn id="23" dur="26">
                                          <p:stCondLst>
                                            <p:cond delay="650"/>
                                          </p:stCondLst>
                                        </p:cTn>
                                        <p:tgtEl>
                                          <p:spTgt spid="3076"/>
                                        </p:tgtEl>
                                      </p:cBhvr>
                                      <p:to x="100000" y="60000"/>
                                    </p:animScale>
                                    <p:animScale>
                                      <p:cBhvr>
                                        <p:cTn id="24" dur="166" decel="50000">
                                          <p:stCondLst>
                                            <p:cond delay="676"/>
                                          </p:stCondLst>
                                        </p:cTn>
                                        <p:tgtEl>
                                          <p:spTgt spid="3076"/>
                                        </p:tgtEl>
                                      </p:cBhvr>
                                      <p:to x="100000" y="100000"/>
                                    </p:animScale>
                                    <p:animScale>
                                      <p:cBhvr>
                                        <p:cTn id="25" dur="26">
                                          <p:stCondLst>
                                            <p:cond delay="1312"/>
                                          </p:stCondLst>
                                        </p:cTn>
                                        <p:tgtEl>
                                          <p:spTgt spid="3076"/>
                                        </p:tgtEl>
                                      </p:cBhvr>
                                      <p:to x="100000" y="80000"/>
                                    </p:animScale>
                                    <p:animScale>
                                      <p:cBhvr>
                                        <p:cTn id="26" dur="166" decel="50000">
                                          <p:stCondLst>
                                            <p:cond delay="1338"/>
                                          </p:stCondLst>
                                        </p:cTn>
                                        <p:tgtEl>
                                          <p:spTgt spid="3076"/>
                                        </p:tgtEl>
                                      </p:cBhvr>
                                      <p:to x="100000" y="100000"/>
                                    </p:animScale>
                                    <p:animScale>
                                      <p:cBhvr>
                                        <p:cTn id="27" dur="26">
                                          <p:stCondLst>
                                            <p:cond delay="1642"/>
                                          </p:stCondLst>
                                        </p:cTn>
                                        <p:tgtEl>
                                          <p:spTgt spid="3076"/>
                                        </p:tgtEl>
                                      </p:cBhvr>
                                      <p:to x="100000" y="90000"/>
                                    </p:animScale>
                                    <p:animScale>
                                      <p:cBhvr>
                                        <p:cTn id="28" dur="166" decel="50000">
                                          <p:stCondLst>
                                            <p:cond delay="1668"/>
                                          </p:stCondLst>
                                        </p:cTn>
                                        <p:tgtEl>
                                          <p:spTgt spid="3076"/>
                                        </p:tgtEl>
                                      </p:cBhvr>
                                      <p:to x="100000" y="100000"/>
                                    </p:animScale>
                                    <p:animScale>
                                      <p:cBhvr>
                                        <p:cTn id="29" dur="26">
                                          <p:stCondLst>
                                            <p:cond delay="1808"/>
                                          </p:stCondLst>
                                        </p:cTn>
                                        <p:tgtEl>
                                          <p:spTgt spid="3076"/>
                                        </p:tgtEl>
                                      </p:cBhvr>
                                      <p:to x="100000" y="95000"/>
                                    </p:animScale>
                                    <p:animScale>
                                      <p:cBhvr>
                                        <p:cTn id="30" dur="166" decel="50000">
                                          <p:stCondLst>
                                            <p:cond delay="1834"/>
                                          </p:stCondLst>
                                        </p:cTn>
                                        <p:tgtEl>
                                          <p:spTgt spid="307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BBCC4-14DC-4F42-BA82-81B81556A021}"/>
              </a:ext>
            </a:extLst>
          </p:cNvPr>
          <p:cNvSpPr>
            <a:spLocks noGrp="1"/>
          </p:cNvSpPr>
          <p:nvPr>
            <p:ph type="title"/>
          </p:nvPr>
        </p:nvSpPr>
        <p:spPr>
          <a:xfrm>
            <a:off x="1202919" y="284176"/>
            <a:ext cx="9784080" cy="1508760"/>
          </a:xfrm>
        </p:spPr>
        <p:txBody>
          <a:bodyPr>
            <a:normAutofit/>
          </a:bodyPr>
          <a:lstStyle/>
          <a:p>
            <a:pPr algn="ctr"/>
            <a:r>
              <a:rPr lang="en-IE" u="sng" dirty="0">
                <a:latin typeface="Centaur" panose="02030504050205020304" pitchFamily="18" charset="0"/>
              </a:rPr>
              <a:t>The Leaning Tower Of Pisa, Pisa</a:t>
            </a:r>
            <a:endParaRPr lang="en-US" u="sng" dirty="0">
              <a:latin typeface="Centaur" panose="02030504050205020304" pitchFamily="18" charset="0"/>
            </a:endParaRPr>
          </a:p>
        </p:txBody>
      </p:sp>
      <p:sp>
        <p:nvSpPr>
          <p:cNvPr id="3" name="Content Placeholder 2">
            <a:extLst>
              <a:ext uri="{FF2B5EF4-FFF2-40B4-BE49-F238E27FC236}">
                <a16:creationId xmlns:a16="http://schemas.microsoft.com/office/drawing/2014/main" id="{0851DAEC-662B-477B-BFBE-079A54F31273}"/>
              </a:ext>
            </a:extLst>
          </p:cNvPr>
          <p:cNvSpPr>
            <a:spLocks noGrp="1"/>
          </p:cNvSpPr>
          <p:nvPr>
            <p:ph idx="1"/>
          </p:nvPr>
        </p:nvSpPr>
        <p:spPr>
          <a:xfrm>
            <a:off x="1202920" y="2011680"/>
            <a:ext cx="6263640" cy="4206240"/>
          </a:xfrm>
        </p:spPr>
        <p:txBody>
          <a:bodyPr>
            <a:normAutofit/>
          </a:bodyPr>
          <a:lstStyle/>
          <a:p>
            <a:pPr marL="0" indent="0">
              <a:buNone/>
            </a:pPr>
            <a:r>
              <a:rPr lang="en-IE" dirty="0">
                <a:latin typeface="Centaur" panose="02030504050205020304" pitchFamily="18" charset="0"/>
              </a:rPr>
              <a:t>The Leaning Tower Of Pisa was constructed in 1173 but the structure was miscalculated and built on not so solid ground, so the tower began leaning early on! It is said that Italian scientist Galileo Galilei used the tower for various gravity experiments, such as dropping various objects from the top of the tower. The tower is only about 57 metres tall while the tower's tilt is actually more than 4.3metres when measured. In 1999 some soil was taken away from underneath the tower, to lower the degree of the tilt and pull the tower more upright so it would not topple over. To reach the top of the tower there would be 294 steps to climb! Also, it is in fact the city cathedral’s bell tower.</a:t>
            </a:r>
            <a:endParaRPr lang="en-US" dirty="0">
              <a:latin typeface="Centaur" panose="02030504050205020304" pitchFamily="18" charset="0"/>
            </a:endParaRPr>
          </a:p>
        </p:txBody>
      </p:sp>
      <p:pic>
        <p:nvPicPr>
          <p:cNvPr id="4100" name="Picture 4" descr="Leaning Tower of Pisa loses some of its lean - 9Travel">
            <a:extLst>
              <a:ext uri="{FF2B5EF4-FFF2-40B4-BE49-F238E27FC236}">
                <a16:creationId xmlns:a16="http://schemas.microsoft.com/office/drawing/2014/main" id="{AC253157-11AD-45BB-A930-263D24BE52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381" r="35165" b="1"/>
          <a:stretch/>
        </p:blipFill>
        <p:spPr bwMode="auto">
          <a:xfrm>
            <a:off x="7793566" y="2121962"/>
            <a:ext cx="3045384" cy="3768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611255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heel(1)">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4100"/>
                                        </p:tgtEl>
                                        <p:attrNameLst>
                                          <p:attrName>style.visibility</p:attrName>
                                        </p:attrNameLst>
                                      </p:cBhvr>
                                      <p:to>
                                        <p:strVal val="visible"/>
                                      </p:to>
                                    </p:set>
                                    <p:animEffect transition="in" filter="circle(in)">
                                      <p:cBhvr>
                                        <p:cTn id="19" dur="2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docProps/app.xml><?xml version="1.0" encoding="utf-8"?>
<Properties xmlns="http://schemas.openxmlformats.org/officeDocument/2006/extended-properties" xmlns:vt="http://schemas.openxmlformats.org/officeDocument/2006/docPropsVTypes">
  <TotalTime>100</TotalTime>
  <Words>1205</Words>
  <Application>Microsoft Office PowerPoint</Application>
  <PresentationFormat>Widescreen</PresentationFormat>
  <Paragraphs>36</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Bernard MT Condensed</vt:lpstr>
      <vt:lpstr>Centaur</vt:lpstr>
      <vt:lpstr>Corbel</vt:lpstr>
      <vt:lpstr>Rockwell Nova Extra Bold</vt:lpstr>
      <vt:lpstr>Wingdings</vt:lpstr>
      <vt:lpstr>Banded</vt:lpstr>
      <vt:lpstr>ITALY by: Shona Murray, 6th Class</vt:lpstr>
      <vt:lpstr>Contents</vt:lpstr>
      <vt:lpstr>Introduction</vt:lpstr>
      <vt:lpstr>Geography and Statistics</vt:lpstr>
      <vt:lpstr>Culture</vt:lpstr>
      <vt:lpstr>                                Nature</vt:lpstr>
      <vt:lpstr>Italian Food</vt:lpstr>
      <vt:lpstr> Famous Landmarks  The Colosseum, Rome</vt:lpstr>
      <vt:lpstr>The Leaning Tower Of Pisa, Pisa</vt:lpstr>
      <vt:lpstr>The Duomo di Milano, Milan</vt:lpstr>
      <vt:lpstr>Juliet’s Balcony, Verona</vt:lpstr>
      <vt:lpstr>Fashion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ITALY</dc:title>
  <dc:creator>Patrick Murray</dc:creator>
  <cp:lastModifiedBy>Patrick Murray</cp:lastModifiedBy>
  <cp:revision>4</cp:revision>
  <dcterms:created xsi:type="dcterms:W3CDTF">2020-04-05T17:38:08Z</dcterms:created>
  <dcterms:modified xsi:type="dcterms:W3CDTF">2020-04-05T19:22:01Z</dcterms:modified>
</cp:coreProperties>
</file>